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485" r:id="rId3"/>
    <p:sldId id="257" r:id="rId4"/>
    <p:sldId id="261" r:id="rId5"/>
    <p:sldId id="490" r:id="rId6"/>
    <p:sldId id="486" r:id="rId7"/>
    <p:sldId id="489" r:id="rId8"/>
    <p:sldId id="498" r:id="rId9"/>
    <p:sldId id="472" r:id="rId10"/>
    <p:sldId id="271" r:id="rId11"/>
    <p:sldId id="284" r:id="rId12"/>
    <p:sldId id="288" r:id="rId13"/>
    <p:sldId id="291" r:id="rId14"/>
    <p:sldId id="315" r:id="rId15"/>
    <p:sldId id="317" r:id="rId16"/>
    <p:sldId id="313" r:id="rId17"/>
    <p:sldId id="314" r:id="rId18"/>
    <p:sldId id="316" r:id="rId19"/>
    <p:sldId id="438" r:id="rId20"/>
    <p:sldId id="292" r:id="rId21"/>
    <p:sldId id="442" r:id="rId22"/>
    <p:sldId id="301" r:id="rId23"/>
    <p:sldId id="293" r:id="rId24"/>
    <p:sldId id="432" r:id="rId25"/>
    <p:sldId id="433" r:id="rId26"/>
    <p:sldId id="294" r:id="rId27"/>
    <p:sldId id="435" r:id="rId28"/>
    <p:sldId id="436" r:id="rId29"/>
    <p:sldId id="434" r:id="rId30"/>
    <p:sldId id="258" r:id="rId31"/>
    <p:sldId id="491" r:id="rId32"/>
    <p:sldId id="488" r:id="rId33"/>
    <p:sldId id="458" r:id="rId34"/>
    <p:sldId id="470" r:id="rId35"/>
    <p:sldId id="259" r:id="rId36"/>
    <p:sldId id="493" r:id="rId37"/>
    <p:sldId id="494" r:id="rId38"/>
    <p:sldId id="495" r:id="rId39"/>
    <p:sldId id="496" r:id="rId40"/>
    <p:sldId id="497" r:id="rId41"/>
    <p:sldId id="492" r:id="rId42"/>
    <p:sldId id="260" r:id="rId43"/>
    <p:sldId id="471" r:id="rId44"/>
    <p:sldId id="426" r:id="rId45"/>
    <p:sldId id="425" r:id="rId46"/>
    <p:sldId id="424" r:id="rId47"/>
    <p:sldId id="483" r:id="rId48"/>
    <p:sldId id="474" r:id="rId49"/>
    <p:sldId id="475" r:id="rId50"/>
    <p:sldId id="476" r:id="rId51"/>
    <p:sldId id="477" r:id="rId52"/>
    <p:sldId id="478" r:id="rId53"/>
    <p:sldId id="479" r:id="rId54"/>
    <p:sldId id="480" r:id="rId55"/>
    <p:sldId id="484" r:id="rId56"/>
    <p:sldId id="448" r:id="rId57"/>
    <p:sldId id="482" r:id="rId58"/>
    <p:sldId id="481" r:id="rId59"/>
    <p:sldId id="26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31936-8052-824B-B102-EF87BF9BE946}" v="43" dt="2023-02-27T21:51:00.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8"/>
    <p:restoredTop sz="94658"/>
  </p:normalViewPr>
  <p:slideViewPr>
    <p:cSldViewPr snapToGrid="0" snapToObjects="1">
      <p:cViewPr varScale="1">
        <p:scale>
          <a:sx n="129" d="100"/>
          <a:sy n="129"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95E31936-8052-824B-B102-EF87BF9BE946}"/>
    <pc:docChg chg="undo custSel addSld delSld modSld sldOrd">
      <pc:chgData name="Clements, William" userId="cbdb0636-a496-422a-8d40-98c53d494d26" providerId="ADAL" clId="{95E31936-8052-824B-B102-EF87BF9BE946}" dt="2023-03-01T22:06:26.292" v="332" actId="14100"/>
      <pc:docMkLst>
        <pc:docMk/>
      </pc:docMkLst>
      <pc:sldChg chg="modSp mod ord">
        <pc:chgData name="Clements, William" userId="cbdb0636-a496-422a-8d40-98c53d494d26" providerId="ADAL" clId="{95E31936-8052-824B-B102-EF87BF9BE946}" dt="2023-02-27T21:46:11.456" v="263" actId="20578"/>
        <pc:sldMkLst>
          <pc:docMk/>
          <pc:sldMk cId="656194940" sldId="258"/>
        </pc:sldMkLst>
        <pc:spChg chg="mod">
          <ac:chgData name="Clements, William" userId="cbdb0636-a496-422a-8d40-98c53d494d26" providerId="ADAL" clId="{95E31936-8052-824B-B102-EF87BF9BE946}" dt="2023-02-27T20:52:35.155" v="46" actId="6549"/>
          <ac:spMkLst>
            <pc:docMk/>
            <pc:sldMk cId="656194940" sldId="258"/>
            <ac:spMk id="4" creationId="{968B3A7D-4F57-E141-ACFA-D2E12F4D6E1C}"/>
          </ac:spMkLst>
        </pc:spChg>
        <pc:grpChg chg="mod">
          <ac:chgData name="Clements, William" userId="cbdb0636-a496-422a-8d40-98c53d494d26" providerId="ADAL" clId="{95E31936-8052-824B-B102-EF87BF9BE946}" dt="2023-02-27T20:52:44.305" v="62" actId="1035"/>
          <ac:grpSpMkLst>
            <pc:docMk/>
            <pc:sldMk cId="656194940" sldId="258"/>
            <ac:grpSpMk id="12" creationId="{EB9CFF04-3848-864A-91CF-BDCCAF0E514D}"/>
          </ac:grpSpMkLst>
        </pc:grpChg>
      </pc:sldChg>
      <pc:sldChg chg="addSp delSp mod">
        <pc:chgData name="Clements, William" userId="cbdb0636-a496-422a-8d40-98c53d494d26" providerId="ADAL" clId="{95E31936-8052-824B-B102-EF87BF9BE946}" dt="2023-02-27T21:48:48.728" v="275" actId="22"/>
        <pc:sldMkLst>
          <pc:docMk/>
          <pc:sldMk cId="8982260" sldId="259"/>
        </pc:sldMkLst>
        <pc:spChg chg="add del">
          <ac:chgData name="Clements, William" userId="cbdb0636-a496-422a-8d40-98c53d494d26" providerId="ADAL" clId="{95E31936-8052-824B-B102-EF87BF9BE946}" dt="2023-02-27T21:48:46.799" v="273" actId="22"/>
          <ac:spMkLst>
            <pc:docMk/>
            <pc:sldMk cId="8982260" sldId="259"/>
            <ac:spMk id="6" creationId="{226CDEC3-B594-ABE0-68A9-97E8E1C151C9}"/>
          </ac:spMkLst>
        </pc:spChg>
        <pc:spChg chg="add del">
          <ac:chgData name="Clements, William" userId="cbdb0636-a496-422a-8d40-98c53d494d26" providerId="ADAL" clId="{95E31936-8052-824B-B102-EF87BF9BE946}" dt="2023-02-27T21:48:48.728" v="275" actId="22"/>
          <ac:spMkLst>
            <pc:docMk/>
            <pc:sldMk cId="8982260" sldId="259"/>
            <ac:spMk id="15" creationId="{AFC53D46-A320-D776-31FA-CFB62E0BE74D}"/>
          </ac:spMkLst>
        </pc:spChg>
      </pc:sldChg>
      <pc:sldChg chg="modSp mod">
        <pc:chgData name="Clements, William" userId="cbdb0636-a496-422a-8d40-98c53d494d26" providerId="ADAL" clId="{95E31936-8052-824B-B102-EF87BF9BE946}" dt="2023-02-27T22:02:55.068" v="329" actId="113"/>
        <pc:sldMkLst>
          <pc:docMk/>
          <pc:sldMk cId="2298932400" sldId="260"/>
        </pc:sldMkLst>
        <pc:spChg chg="mod">
          <ac:chgData name="Clements, William" userId="cbdb0636-a496-422a-8d40-98c53d494d26" providerId="ADAL" clId="{95E31936-8052-824B-B102-EF87BF9BE946}" dt="2023-02-27T22:02:55.068" v="329" actId="113"/>
          <ac:spMkLst>
            <pc:docMk/>
            <pc:sldMk cId="2298932400" sldId="260"/>
            <ac:spMk id="6" creationId="{9CF87E07-2727-3542-ADB9-0381CC191885}"/>
          </ac:spMkLst>
        </pc:spChg>
        <pc:spChg chg="mod">
          <ac:chgData name="Clements, William" userId="cbdb0636-a496-422a-8d40-98c53d494d26" providerId="ADAL" clId="{95E31936-8052-824B-B102-EF87BF9BE946}" dt="2023-02-27T22:02:02.101" v="315" actId="207"/>
          <ac:spMkLst>
            <pc:docMk/>
            <pc:sldMk cId="2298932400" sldId="260"/>
            <ac:spMk id="8" creationId="{D9E598A9-50B9-FE46-A6C5-BFC30F58610A}"/>
          </ac:spMkLst>
        </pc:spChg>
      </pc:sldChg>
      <pc:sldChg chg="modSp mod">
        <pc:chgData name="Clements, William" userId="cbdb0636-a496-422a-8d40-98c53d494d26" providerId="ADAL" clId="{95E31936-8052-824B-B102-EF87BF9BE946}" dt="2023-02-27T20:57:51.657" v="80" actId="27636"/>
        <pc:sldMkLst>
          <pc:docMk/>
          <pc:sldMk cId="65350794" sldId="261"/>
        </pc:sldMkLst>
        <pc:spChg chg="mod">
          <ac:chgData name="Clements, William" userId="cbdb0636-a496-422a-8d40-98c53d494d26" providerId="ADAL" clId="{95E31936-8052-824B-B102-EF87BF9BE946}" dt="2023-02-27T20:57:51.649" v="79" actId="27636"/>
          <ac:spMkLst>
            <pc:docMk/>
            <pc:sldMk cId="65350794" sldId="261"/>
            <ac:spMk id="3" creationId="{6B53F5B4-FE33-0746-BD4D-F21827F362A4}"/>
          </ac:spMkLst>
        </pc:spChg>
        <pc:spChg chg="mod">
          <ac:chgData name="Clements, William" userId="cbdb0636-a496-422a-8d40-98c53d494d26" providerId="ADAL" clId="{95E31936-8052-824B-B102-EF87BF9BE946}" dt="2023-02-27T20:57:51.657" v="80" actId="27636"/>
          <ac:spMkLst>
            <pc:docMk/>
            <pc:sldMk cId="65350794" sldId="261"/>
            <ac:spMk id="5" creationId="{73085D62-37BA-D64F-AC26-843CAD78733E}"/>
          </ac:spMkLst>
        </pc:spChg>
      </pc:sldChg>
      <pc:sldChg chg="add">
        <pc:chgData name="Clements, William" userId="cbdb0636-a496-422a-8d40-98c53d494d26" providerId="ADAL" clId="{95E31936-8052-824B-B102-EF87BF9BE946}" dt="2023-02-27T20:49:38.237" v="35"/>
        <pc:sldMkLst>
          <pc:docMk/>
          <pc:sldMk cId="2039123771" sldId="271"/>
        </pc:sldMkLst>
      </pc:sldChg>
      <pc:sldChg chg="del">
        <pc:chgData name="Clements, William" userId="cbdb0636-a496-422a-8d40-98c53d494d26" providerId="ADAL" clId="{95E31936-8052-824B-B102-EF87BF9BE946}" dt="2023-02-27T20:49:34.308" v="34" actId="2696"/>
        <pc:sldMkLst>
          <pc:docMk/>
          <pc:sldMk cId="4240064150" sldId="271"/>
        </pc:sldMkLst>
      </pc:sldChg>
      <pc:sldChg chg="del">
        <pc:chgData name="Clements, William" userId="cbdb0636-a496-422a-8d40-98c53d494d26" providerId="ADAL" clId="{95E31936-8052-824B-B102-EF87BF9BE946}" dt="2023-02-27T20:49:34.308" v="34" actId="2696"/>
        <pc:sldMkLst>
          <pc:docMk/>
          <pc:sldMk cId="1254284063" sldId="284"/>
        </pc:sldMkLst>
      </pc:sldChg>
      <pc:sldChg chg="add">
        <pc:chgData name="Clements, William" userId="cbdb0636-a496-422a-8d40-98c53d494d26" providerId="ADAL" clId="{95E31936-8052-824B-B102-EF87BF9BE946}" dt="2023-02-27T20:49:38.237" v="35"/>
        <pc:sldMkLst>
          <pc:docMk/>
          <pc:sldMk cId="1907332037" sldId="284"/>
        </pc:sldMkLst>
      </pc:sldChg>
      <pc:sldChg chg="del">
        <pc:chgData name="Clements, William" userId="cbdb0636-a496-422a-8d40-98c53d494d26" providerId="ADAL" clId="{95E31936-8052-824B-B102-EF87BF9BE946}" dt="2023-02-27T20:49:34.308" v="34" actId="2696"/>
        <pc:sldMkLst>
          <pc:docMk/>
          <pc:sldMk cId="732785720" sldId="288"/>
        </pc:sldMkLst>
      </pc:sldChg>
      <pc:sldChg chg="add">
        <pc:chgData name="Clements, William" userId="cbdb0636-a496-422a-8d40-98c53d494d26" providerId="ADAL" clId="{95E31936-8052-824B-B102-EF87BF9BE946}" dt="2023-02-27T20:49:38.237" v="35"/>
        <pc:sldMkLst>
          <pc:docMk/>
          <pc:sldMk cId="1219673356" sldId="288"/>
        </pc:sldMkLst>
      </pc:sldChg>
      <pc:sldChg chg="del">
        <pc:chgData name="Clements, William" userId="cbdb0636-a496-422a-8d40-98c53d494d26" providerId="ADAL" clId="{95E31936-8052-824B-B102-EF87BF9BE946}" dt="2023-02-27T20:49:34.308" v="34" actId="2696"/>
        <pc:sldMkLst>
          <pc:docMk/>
          <pc:sldMk cId="520930022" sldId="291"/>
        </pc:sldMkLst>
      </pc:sldChg>
      <pc:sldChg chg="modSp add mod">
        <pc:chgData name="Clements, William" userId="cbdb0636-a496-422a-8d40-98c53d494d26" providerId="ADAL" clId="{95E31936-8052-824B-B102-EF87BF9BE946}" dt="2023-02-27T21:48:34.200" v="271" actId="113"/>
        <pc:sldMkLst>
          <pc:docMk/>
          <pc:sldMk cId="868303420" sldId="291"/>
        </pc:sldMkLst>
        <pc:spChg chg="mod">
          <ac:chgData name="Clements, William" userId="cbdb0636-a496-422a-8d40-98c53d494d26" providerId="ADAL" clId="{95E31936-8052-824B-B102-EF87BF9BE946}" dt="2023-02-27T21:48:34.200" v="271" actId="113"/>
          <ac:spMkLst>
            <pc:docMk/>
            <pc:sldMk cId="868303420" sldId="291"/>
            <ac:spMk id="3" creationId="{00000000-0000-0000-0000-000000000000}"/>
          </ac:spMkLst>
        </pc:spChg>
      </pc:sldChg>
      <pc:sldChg chg="add">
        <pc:chgData name="Clements, William" userId="cbdb0636-a496-422a-8d40-98c53d494d26" providerId="ADAL" clId="{95E31936-8052-824B-B102-EF87BF9BE946}" dt="2023-02-27T20:51:52.720" v="45"/>
        <pc:sldMkLst>
          <pc:docMk/>
          <pc:sldMk cId="1768372555" sldId="292"/>
        </pc:sldMkLst>
      </pc:sldChg>
      <pc:sldChg chg="del">
        <pc:chgData name="Clements, William" userId="cbdb0636-a496-422a-8d40-98c53d494d26" providerId="ADAL" clId="{95E31936-8052-824B-B102-EF87BF9BE946}" dt="2023-02-27T20:51:45.390" v="44" actId="2696"/>
        <pc:sldMkLst>
          <pc:docMk/>
          <pc:sldMk cId="4071393977" sldId="292"/>
        </pc:sldMkLst>
      </pc:sldChg>
      <pc:sldChg chg="del">
        <pc:chgData name="Clements, William" userId="cbdb0636-a496-422a-8d40-98c53d494d26" providerId="ADAL" clId="{95E31936-8052-824B-B102-EF87BF9BE946}" dt="2023-02-27T20:51:45.390" v="44" actId="2696"/>
        <pc:sldMkLst>
          <pc:docMk/>
          <pc:sldMk cId="1718229424" sldId="293"/>
        </pc:sldMkLst>
      </pc:sldChg>
      <pc:sldChg chg="add">
        <pc:chgData name="Clements, William" userId="cbdb0636-a496-422a-8d40-98c53d494d26" providerId="ADAL" clId="{95E31936-8052-824B-B102-EF87BF9BE946}" dt="2023-02-27T20:51:52.720" v="45"/>
        <pc:sldMkLst>
          <pc:docMk/>
          <pc:sldMk cId="2754629340" sldId="293"/>
        </pc:sldMkLst>
      </pc:sldChg>
      <pc:sldChg chg="del">
        <pc:chgData name="Clements, William" userId="cbdb0636-a496-422a-8d40-98c53d494d26" providerId="ADAL" clId="{95E31936-8052-824B-B102-EF87BF9BE946}" dt="2023-02-27T20:51:45.390" v="44" actId="2696"/>
        <pc:sldMkLst>
          <pc:docMk/>
          <pc:sldMk cId="2525080623" sldId="294"/>
        </pc:sldMkLst>
      </pc:sldChg>
      <pc:sldChg chg="add">
        <pc:chgData name="Clements, William" userId="cbdb0636-a496-422a-8d40-98c53d494d26" providerId="ADAL" clId="{95E31936-8052-824B-B102-EF87BF9BE946}" dt="2023-02-27T20:51:52.720" v="45"/>
        <pc:sldMkLst>
          <pc:docMk/>
          <pc:sldMk cId="4078125281" sldId="294"/>
        </pc:sldMkLst>
      </pc:sldChg>
      <pc:sldChg chg="del">
        <pc:chgData name="Clements, William" userId="cbdb0636-a496-422a-8d40-98c53d494d26" providerId="ADAL" clId="{95E31936-8052-824B-B102-EF87BF9BE946}" dt="2023-02-27T20:51:45.390" v="44" actId="2696"/>
        <pc:sldMkLst>
          <pc:docMk/>
          <pc:sldMk cId="146897421" sldId="301"/>
        </pc:sldMkLst>
      </pc:sldChg>
      <pc:sldChg chg="addSp delSp modSp add mod">
        <pc:chgData name="Clements, William" userId="cbdb0636-a496-422a-8d40-98c53d494d26" providerId="ADAL" clId="{95E31936-8052-824B-B102-EF87BF9BE946}" dt="2023-02-27T21:24:51.035" v="194"/>
        <pc:sldMkLst>
          <pc:docMk/>
          <pc:sldMk cId="4043923920" sldId="301"/>
        </pc:sldMkLst>
        <pc:spChg chg="mod">
          <ac:chgData name="Clements, William" userId="cbdb0636-a496-422a-8d40-98c53d494d26" providerId="ADAL" clId="{95E31936-8052-824B-B102-EF87BF9BE946}" dt="2023-02-27T21:22:00.492" v="169" actId="20577"/>
          <ac:spMkLst>
            <pc:docMk/>
            <pc:sldMk cId="4043923920" sldId="301"/>
            <ac:spMk id="3" creationId="{00000000-0000-0000-0000-000000000000}"/>
          </ac:spMkLst>
        </pc:spChg>
        <pc:spChg chg="del mod">
          <ac:chgData name="Clements, William" userId="cbdb0636-a496-422a-8d40-98c53d494d26" providerId="ADAL" clId="{95E31936-8052-824B-B102-EF87BF9BE946}" dt="2023-02-27T21:22:35.204" v="172"/>
          <ac:spMkLst>
            <pc:docMk/>
            <pc:sldMk cId="4043923920" sldId="301"/>
            <ac:spMk id="4" creationId="{00000000-0000-0000-0000-000000000000}"/>
          </ac:spMkLst>
        </pc:spChg>
        <pc:spChg chg="add del mod">
          <ac:chgData name="Clements, William" userId="cbdb0636-a496-422a-8d40-98c53d494d26" providerId="ADAL" clId="{95E31936-8052-824B-B102-EF87BF9BE946}" dt="2023-02-27T21:24:51.035" v="194"/>
          <ac:spMkLst>
            <pc:docMk/>
            <pc:sldMk cId="4043923920" sldId="301"/>
            <ac:spMk id="14" creationId="{5CAA4F6D-2DDE-FFC3-0A24-3F86A043592E}"/>
          </ac:spMkLst>
        </pc:spChg>
        <pc:picChg chg="add mod">
          <ac:chgData name="Clements, William" userId="cbdb0636-a496-422a-8d40-98c53d494d26" providerId="ADAL" clId="{95E31936-8052-824B-B102-EF87BF9BE946}" dt="2023-02-27T21:24:34.807" v="187" actId="1076"/>
          <ac:picMkLst>
            <pc:docMk/>
            <pc:sldMk cId="4043923920" sldId="301"/>
            <ac:picMk id="12" creationId="{B3B8E7A7-84B4-1939-E33E-05A5CB4D0967}"/>
          </ac:picMkLst>
        </pc:picChg>
        <pc:picChg chg="add mod">
          <ac:chgData name="Clements, William" userId="cbdb0636-a496-422a-8d40-98c53d494d26" providerId="ADAL" clId="{95E31936-8052-824B-B102-EF87BF9BE946}" dt="2023-02-27T21:24:39.129" v="188" actId="1076"/>
          <ac:picMkLst>
            <pc:docMk/>
            <pc:sldMk cId="4043923920" sldId="301"/>
            <ac:picMk id="13" creationId="{C0FEA192-630D-A44D-7C67-E9F7E03FE54C}"/>
          </ac:picMkLst>
        </pc:picChg>
        <pc:picChg chg="add mod">
          <ac:chgData name="Clements, William" userId="cbdb0636-a496-422a-8d40-98c53d494d26" providerId="ADAL" clId="{95E31936-8052-824B-B102-EF87BF9BE946}" dt="2023-02-27T21:24:43.449" v="190" actId="1076"/>
          <ac:picMkLst>
            <pc:docMk/>
            <pc:sldMk cId="4043923920" sldId="301"/>
            <ac:picMk id="15" creationId="{026EBC5B-556F-38AB-E0EC-0D23374D43A2}"/>
          </ac:picMkLst>
        </pc:picChg>
        <pc:picChg chg="add mod">
          <ac:chgData name="Clements, William" userId="cbdb0636-a496-422a-8d40-98c53d494d26" providerId="ADAL" clId="{95E31936-8052-824B-B102-EF87BF9BE946}" dt="2023-02-27T21:24:45.449" v="191" actId="1076"/>
          <ac:picMkLst>
            <pc:docMk/>
            <pc:sldMk cId="4043923920" sldId="301"/>
            <ac:picMk id="16" creationId="{E8420105-7BA5-4049-C0F6-3368B1AE81BE}"/>
          </ac:picMkLst>
        </pc:picChg>
        <pc:picChg chg="add mod">
          <ac:chgData name="Clements, William" userId="cbdb0636-a496-422a-8d40-98c53d494d26" providerId="ADAL" clId="{95E31936-8052-824B-B102-EF87BF9BE946}" dt="2023-02-27T21:24:48.649" v="192" actId="1076"/>
          <ac:picMkLst>
            <pc:docMk/>
            <pc:sldMk cId="4043923920" sldId="301"/>
            <ac:picMk id="17" creationId="{9A9A29AA-742C-D550-DB27-0FA73B27585D}"/>
          </ac:picMkLst>
        </pc:picChg>
      </pc:sldChg>
      <pc:sldChg chg="add mod modShow">
        <pc:chgData name="Clements, William" userId="cbdb0636-a496-422a-8d40-98c53d494d26" providerId="ADAL" clId="{95E31936-8052-824B-B102-EF87BF9BE946}" dt="2023-02-27T20:51:06.316" v="40" actId="729"/>
        <pc:sldMkLst>
          <pc:docMk/>
          <pc:sldMk cId="998841140" sldId="313"/>
        </pc:sldMkLst>
      </pc:sldChg>
      <pc:sldChg chg="del">
        <pc:chgData name="Clements, William" userId="cbdb0636-a496-422a-8d40-98c53d494d26" providerId="ADAL" clId="{95E31936-8052-824B-B102-EF87BF9BE946}" dt="2023-02-27T20:49:34.308" v="34" actId="2696"/>
        <pc:sldMkLst>
          <pc:docMk/>
          <pc:sldMk cId="2471071353" sldId="313"/>
        </pc:sldMkLst>
      </pc:sldChg>
      <pc:sldChg chg="del">
        <pc:chgData name="Clements, William" userId="cbdb0636-a496-422a-8d40-98c53d494d26" providerId="ADAL" clId="{95E31936-8052-824B-B102-EF87BF9BE946}" dt="2023-02-27T20:49:34.308" v="34" actId="2696"/>
        <pc:sldMkLst>
          <pc:docMk/>
          <pc:sldMk cId="2742337231" sldId="314"/>
        </pc:sldMkLst>
      </pc:sldChg>
      <pc:sldChg chg="add mod modShow">
        <pc:chgData name="Clements, William" userId="cbdb0636-a496-422a-8d40-98c53d494d26" providerId="ADAL" clId="{95E31936-8052-824B-B102-EF87BF9BE946}" dt="2023-02-27T20:51:01.592" v="39" actId="729"/>
        <pc:sldMkLst>
          <pc:docMk/>
          <pc:sldMk cId="2855624633" sldId="314"/>
        </pc:sldMkLst>
      </pc:sldChg>
      <pc:sldChg chg="del">
        <pc:chgData name="Clements, William" userId="cbdb0636-a496-422a-8d40-98c53d494d26" providerId="ADAL" clId="{95E31936-8052-824B-B102-EF87BF9BE946}" dt="2023-02-27T20:49:34.308" v="34" actId="2696"/>
        <pc:sldMkLst>
          <pc:docMk/>
          <pc:sldMk cId="582608381" sldId="315"/>
        </pc:sldMkLst>
      </pc:sldChg>
      <pc:sldChg chg="addSp delSp modSp add mod ord">
        <pc:chgData name="Clements, William" userId="cbdb0636-a496-422a-8d40-98c53d494d26" providerId="ADAL" clId="{95E31936-8052-824B-B102-EF87BF9BE946}" dt="2023-02-27T21:15:56.032" v="128"/>
        <pc:sldMkLst>
          <pc:docMk/>
          <pc:sldMk cId="668438100" sldId="315"/>
        </pc:sldMkLst>
        <pc:spChg chg="mod">
          <ac:chgData name="Clements, William" userId="cbdb0636-a496-422a-8d40-98c53d494d26" providerId="ADAL" clId="{95E31936-8052-824B-B102-EF87BF9BE946}" dt="2023-02-27T21:10:33.530" v="105" actId="207"/>
          <ac:spMkLst>
            <pc:docMk/>
            <pc:sldMk cId="668438100" sldId="315"/>
            <ac:spMk id="3" creationId="{522C6DC9-151E-43B7-AE48-49FC84A53BB6}"/>
          </ac:spMkLst>
        </pc:spChg>
        <pc:spChg chg="add del">
          <ac:chgData name="Clements, William" userId="cbdb0636-a496-422a-8d40-98c53d494d26" providerId="ADAL" clId="{95E31936-8052-824B-B102-EF87BF9BE946}" dt="2023-02-27T21:11:01.829" v="107" actId="22"/>
          <ac:spMkLst>
            <pc:docMk/>
            <pc:sldMk cId="668438100" sldId="315"/>
            <ac:spMk id="11" creationId="{4B99F6C6-3777-245C-C895-5C61CD4F7127}"/>
          </ac:spMkLst>
        </pc:spChg>
        <pc:spChg chg="add del mod">
          <ac:chgData name="Clements, William" userId="cbdb0636-a496-422a-8d40-98c53d494d26" providerId="ADAL" clId="{95E31936-8052-824B-B102-EF87BF9BE946}" dt="2023-02-27T21:15:56.032" v="128"/>
          <ac:spMkLst>
            <pc:docMk/>
            <pc:sldMk cId="668438100" sldId="315"/>
            <ac:spMk id="15" creationId="{EB933DDE-EDC1-4F43-6EEE-E02F7E24EEF5}"/>
          </ac:spMkLst>
        </pc:spChg>
        <pc:picChg chg="add mod">
          <ac:chgData name="Clements, William" userId="cbdb0636-a496-422a-8d40-98c53d494d26" providerId="ADAL" clId="{95E31936-8052-824B-B102-EF87BF9BE946}" dt="2023-02-27T21:11:10.999" v="110" actId="1076"/>
          <ac:picMkLst>
            <pc:docMk/>
            <pc:sldMk cId="668438100" sldId="315"/>
            <ac:picMk id="12" creationId="{501B5B35-D4FD-AFF2-C219-563DD7B78236}"/>
          </ac:picMkLst>
        </pc:picChg>
        <pc:picChg chg="add mod">
          <ac:chgData name="Clements, William" userId="cbdb0636-a496-422a-8d40-98c53d494d26" providerId="ADAL" clId="{95E31936-8052-824B-B102-EF87BF9BE946}" dt="2023-02-27T21:11:53.970" v="113" actId="1076"/>
          <ac:picMkLst>
            <pc:docMk/>
            <pc:sldMk cId="668438100" sldId="315"/>
            <ac:picMk id="13" creationId="{4C5E78CD-8E9B-2082-8573-B91A4FA2BE91}"/>
          </ac:picMkLst>
        </pc:picChg>
        <pc:picChg chg="add mod">
          <ac:chgData name="Clements, William" userId="cbdb0636-a496-422a-8d40-98c53d494d26" providerId="ADAL" clId="{95E31936-8052-824B-B102-EF87BF9BE946}" dt="2023-02-27T21:12:28.484" v="116" actId="1076"/>
          <ac:picMkLst>
            <pc:docMk/>
            <pc:sldMk cId="668438100" sldId="315"/>
            <ac:picMk id="14" creationId="{1680FB67-6F96-491F-C87B-336977CAB927}"/>
          </ac:picMkLst>
        </pc:picChg>
        <pc:picChg chg="add mod">
          <ac:chgData name="Clements, William" userId="cbdb0636-a496-422a-8d40-98c53d494d26" providerId="ADAL" clId="{95E31936-8052-824B-B102-EF87BF9BE946}" dt="2023-02-27T21:13:03.589" v="120" actId="1076"/>
          <ac:picMkLst>
            <pc:docMk/>
            <pc:sldMk cId="668438100" sldId="315"/>
            <ac:picMk id="16" creationId="{5499C391-7ACE-4137-9031-AACEA6485E40}"/>
          </ac:picMkLst>
        </pc:picChg>
        <pc:picChg chg="add mod">
          <ac:chgData name="Clements, William" userId="cbdb0636-a496-422a-8d40-98c53d494d26" providerId="ADAL" clId="{95E31936-8052-824B-B102-EF87BF9BE946}" dt="2023-02-27T21:13:47.782" v="123" actId="1076"/>
          <ac:picMkLst>
            <pc:docMk/>
            <pc:sldMk cId="668438100" sldId="315"/>
            <ac:picMk id="17" creationId="{F9691ADA-284F-4095-85D4-47A92B605A4B}"/>
          </ac:picMkLst>
        </pc:picChg>
      </pc:sldChg>
      <pc:sldChg chg="add mod modShow">
        <pc:chgData name="Clements, William" userId="cbdb0636-a496-422a-8d40-98c53d494d26" providerId="ADAL" clId="{95E31936-8052-824B-B102-EF87BF9BE946}" dt="2023-02-27T20:50:43.376" v="38" actId="729"/>
        <pc:sldMkLst>
          <pc:docMk/>
          <pc:sldMk cId="321465455" sldId="316"/>
        </pc:sldMkLst>
      </pc:sldChg>
      <pc:sldChg chg="del">
        <pc:chgData name="Clements, William" userId="cbdb0636-a496-422a-8d40-98c53d494d26" providerId="ADAL" clId="{95E31936-8052-824B-B102-EF87BF9BE946}" dt="2023-02-27T20:49:34.308" v="34" actId="2696"/>
        <pc:sldMkLst>
          <pc:docMk/>
          <pc:sldMk cId="1220823568" sldId="316"/>
        </pc:sldMkLst>
      </pc:sldChg>
      <pc:sldChg chg="del">
        <pc:chgData name="Clements, William" userId="cbdb0636-a496-422a-8d40-98c53d494d26" providerId="ADAL" clId="{95E31936-8052-824B-B102-EF87BF9BE946}" dt="2023-02-27T20:49:34.308" v="34" actId="2696"/>
        <pc:sldMkLst>
          <pc:docMk/>
          <pc:sldMk cId="188242784" sldId="317"/>
        </pc:sldMkLst>
      </pc:sldChg>
      <pc:sldChg chg="addSp modSp add mod modShow">
        <pc:chgData name="Clements, William" userId="cbdb0636-a496-422a-8d40-98c53d494d26" providerId="ADAL" clId="{95E31936-8052-824B-B102-EF87BF9BE946}" dt="2023-02-27T21:19:46.379" v="159" actId="729"/>
        <pc:sldMkLst>
          <pc:docMk/>
          <pc:sldMk cId="2327436998" sldId="317"/>
        </pc:sldMkLst>
        <pc:spChg chg="mod">
          <ac:chgData name="Clements, William" userId="cbdb0636-a496-422a-8d40-98c53d494d26" providerId="ADAL" clId="{95E31936-8052-824B-B102-EF87BF9BE946}" dt="2023-02-27T21:17:22.129" v="144" actId="207"/>
          <ac:spMkLst>
            <pc:docMk/>
            <pc:sldMk cId="2327436998" sldId="317"/>
            <ac:spMk id="3" creationId="{C45623EC-607C-426C-BA61-4BF44CA17D38}"/>
          </ac:spMkLst>
        </pc:spChg>
        <pc:grpChg chg="mod">
          <ac:chgData name="Clements, William" userId="cbdb0636-a496-422a-8d40-98c53d494d26" providerId="ADAL" clId="{95E31936-8052-824B-B102-EF87BF9BE946}" dt="2023-02-27T21:15:41.432" v="126" actId="1076"/>
          <ac:grpSpMkLst>
            <pc:docMk/>
            <pc:sldMk cId="2327436998" sldId="317"/>
            <ac:grpSpMk id="5" creationId="{34BBF40A-4C8F-CF4E-ABB9-18272FDF2FC5}"/>
          </ac:grpSpMkLst>
        </pc:grpChg>
        <pc:picChg chg="add mod">
          <ac:chgData name="Clements, William" userId="cbdb0636-a496-422a-8d40-98c53d494d26" providerId="ADAL" clId="{95E31936-8052-824B-B102-EF87BF9BE946}" dt="2023-02-27T21:15:59.660" v="129"/>
          <ac:picMkLst>
            <pc:docMk/>
            <pc:sldMk cId="2327436998" sldId="317"/>
            <ac:picMk id="4" creationId="{0DFC0E2E-01E9-6450-D199-D26CBFD6B77C}"/>
          </ac:picMkLst>
        </pc:picChg>
        <pc:picChg chg="add mod">
          <ac:chgData name="Clements, William" userId="cbdb0636-a496-422a-8d40-98c53d494d26" providerId="ADAL" clId="{95E31936-8052-824B-B102-EF87BF9BE946}" dt="2023-02-27T21:16:58.626" v="140" actId="1076"/>
          <ac:picMkLst>
            <pc:docMk/>
            <pc:sldMk cId="2327436998" sldId="317"/>
            <ac:picMk id="11" creationId="{D064E53A-5B98-AD03-8E41-0D17A48D375B}"/>
          </ac:picMkLst>
        </pc:picChg>
        <pc:picChg chg="add mod">
          <ac:chgData name="Clements, William" userId="cbdb0636-a496-422a-8d40-98c53d494d26" providerId="ADAL" clId="{95E31936-8052-824B-B102-EF87BF9BE946}" dt="2023-02-27T21:16:58.626" v="140" actId="1076"/>
          <ac:picMkLst>
            <pc:docMk/>
            <pc:sldMk cId="2327436998" sldId="317"/>
            <ac:picMk id="12" creationId="{C579CC07-AEC1-396B-A676-0A2DDF8A7173}"/>
          </ac:picMkLst>
        </pc:picChg>
      </pc:sldChg>
      <pc:sldChg chg="modSp mod">
        <pc:chgData name="Clements, William" userId="cbdb0636-a496-422a-8d40-98c53d494d26" providerId="ADAL" clId="{95E31936-8052-824B-B102-EF87BF9BE946}" dt="2023-03-01T22:04:27.254" v="330" actId="113"/>
        <pc:sldMkLst>
          <pc:docMk/>
          <pc:sldMk cId="3954976042" sldId="425"/>
        </pc:sldMkLst>
        <pc:spChg chg="mod">
          <ac:chgData name="Clements, William" userId="cbdb0636-a496-422a-8d40-98c53d494d26" providerId="ADAL" clId="{95E31936-8052-824B-B102-EF87BF9BE946}" dt="2023-03-01T22:04:27.254" v="330" actId="113"/>
          <ac:spMkLst>
            <pc:docMk/>
            <pc:sldMk cId="3954976042" sldId="425"/>
            <ac:spMk id="3" creationId="{4AA7F357-74BE-044F-8488-10FDCB7202A7}"/>
          </ac:spMkLst>
        </pc:spChg>
      </pc:sldChg>
      <pc:sldChg chg="addSp delSp modSp add mod">
        <pc:chgData name="Clements, William" userId="cbdb0636-a496-422a-8d40-98c53d494d26" providerId="ADAL" clId="{95E31936-8052-824B-B102-EF87BF9BE946}" dt="2023-02-27T21:33:38.454" v="229" actId="1076"/>
        <pc:sldMkLst>
          <pc:docMk/>
          <pc:sldMk cId="371531466" sldId="432"/>
        </pc:sldMkLst>
        <pc:spChg chg="mod">
          <ac:chgData name="Clements, William" userId="cbdb0636-a496-422a-8d40-98c53d494d26" providerId="ADAL" clId="{95E31936-8052-824B-B102-EF87BF9BE946}" dt="2023-02-27T21:25:48.113" v="203" actId="27636"/>
          <ac:spMkLst>
            <pc:docMk/>
            <pc:sldMk cId="371531466" sldId="432"/>
            <ac:spMk id="3" creationId="{175C1AE8-0A8D-4E58-AFF1-3FEF5142F9CD}"/>
          </ac:spMkLst>
        </pc:spChg>
        <pc:picChg chg="add del mod">
          <ac:chgData name="Clements, William" userId="cbdb0636-a496-422a-8d40-98c53d494d26" providerId="ADAL" clId="{95E31936-8052-824B-B102-EF87BF9BE946}" dt="2023-02-27T21:30:07.542" v="217" actId="478"/>
          <ac:picMkLst>
            <pc:docMk/>
            <pc:sldMk cId="371531466" sldId="432"/>
            <ac:picMk id="9" creationId="{FBE451AC-C3A6-B5BB-3093-AEB7315ED9B9}"/>
          </ac:picMkLst>
        </pc:picChg>
        <pc:picChg chg="add del mod">
          <ac:chgData name="Clements, William" userId="cbdb0636-a496-422a-8d40-98c53d494d26" providerId="ADAL" clId="{95E31936-8052-824B-B102-EF87BF9BE946}" dt="2023-02-27T21:30:07.542" v="217" actId="478"/>
          <ac:picMkLst>
            <pc:docMk/>
            <pc:sldMk cId="371531466" sldId="432"/>
            <ac:picMk id="10" creationId="{DD724F4D-5171-C10D-D048-0A2ECA098806}"/>
          </ac:picMkLst>
        </pc:picChg>
        <pc:picChg chg="add del mod">
          <ac:chgData name="Clements, William" userId="cbdb0636-a496-422a-8d40-98c53d494d26" providerId="ADAL" clId="{95E31936-8052-824B-B102-EF87BF9BE946}" dt="2023-02-27T21:30:07.542" v="217" actId="478"/>
          <ac:picMkLst>
            <pc:docMk/>
            <pc:sldMk cId="371531466" sldId="432"/>
            <ac:picMk id="11" creationId="{6877B0C7-6716-6DF0-0EF8-415B131F5D02}"/>
          </ac:picMkLst>
        </pc:picChg>
        <pc:picChg chg="add del mod">
          <ac:chgData name="Clements, William" userId="cbdb0636-a496-422a-8d40-98c53d494d26" providerId="ADAL" clId="{95E31936-8052-824B-B102-EF87BF9BE946}" dt="2023-02-27T21:30:07.542" v="217" actId="478"/>
          <ac:picMkLst>
            <pc:docMk/>
            <pc:sldMk cId="371531466" sldId="432"/>
            <ac:picMk id="12" creationId="{9CA9289B-5A9A-2E80-9233-8D6A2BA5FFD5}"/>
          </ac:picMkLst>
        </pc:picChg>
        <pc:picChg chg="add del mod">
          <ac:chgData name="Clements, William" userId="cbdb0636-a496-422a-8d40-98c53d494d26" providerId="ADAL" clId="{95E31936-8052-824B-B102-EF87BF9BE946}" dt="2023-02-27T21:30:07.542" v="217" actId="478"/>
          <ac:picMkLst>
            <pc:docMk/>
            <pc:sldMk cId="371531466" sldId="432"/>
            <ac:picMk id="13" creationId="{1249F8C3-BFAA-343E-92B7-B13FE0896A6D}"/>
          </ac:picMkLst>
        </pc:picChg>
        <pc:picChg chg="add mod">
          <ac:chgData name="Clements, William" userId="cbdb0636-a496-422a-8d40-98c53d494d26" providerId="ADAL" clId="{95E31936-8052-824B-B102-EF87BF9BE946}" dt="2023-02-27T21:31:05.332" v="225" actId="1076"/>
          <ac:picMkLst>
            <pc:docMk/>
            <pc:sldMk cId="371531466" sldId="432"/>
            <ac:picMk id="14" creationId="{1709491C-A938-15B1-D7E5-C6C7A321EA6E}"/>
          </ac:picMkLst>
        </pc:picChg>
        <pc:picChg chg="add mod">
          <ac:chgData name="Clements, William" userId="cbdb0636-a496-422a-8d40-98c53d494d26" providerId="ADAL" clId="{95E31936-8052-824B-B102-EF87BF9BE946}" dt="2023-02-27T21:33:38.454" v="229" actId="1076"/>
          <ac:picMkLst>
            <pc:docMk/>
            <pc:sldMk cId="371531466" sldId="432"/>
            <ac:picMk id="15" creationId="{D1D2075E-AAFA-C426-246E-9F58FB508042}"/>
          </ac:picMkLst>
        </pc:picChg>
        <pc:picChg chg="add mod">
          <ac:chgData name="Clements, William" userId="cbdb0636-a496-422a-8d40-98c53d494d26" providerId="ADAL" clId="{95E31936-8052-824B-B102-EF87BF9BE946}" dt="2023-02-27T21:31:48.040" v="228" actId="1076"/>
          <ac:picMkLst>
            <pc:docMk/>
            <pc:sldMk cId="371531466" sldId="432"/>
            <ac:picMk id="16" creationId="{7ED177E5-60D1-A63A-D381-01CF9674BB91}"/>
          </ac:picMkLst>
        </pc:picChg>
      </pc:sldChg>
      <pc:sldChg chg="del">
        <pc:chgData name="Clements, William" userId="cbdb0636-a496-422a-8d40-98c53d494d26" providerId="ADAL" clId="{95E31936-8052-824B-B102-EF87BF9BE946}" dt="2023-02-27T20:51:45.390" v="44" actId="2696"/>
        <pc:sldMkLst>
          <pc:docMk/>
          <pc:sldMk cId="1446440035" sldId="432"/>
        </pc:sldMkLst>
      </pc:sldChg>
      <pc:sldChg chg="del">
        <pc:chgData name="Clements, William" userId="cbdb0636-a496-422a-8d40-98c53d494d26" providerId="ADAL" clId="{95E31936-8052-824B-B102-EF87BF9BE946}" dt="2023-02-27T20:51:45.390" v="44" actId="2696"/>
        <pc:sldMkLst>
          <pc:docMk/>
          <pc:sldMk cId="87983401" sldId="433"/>
        </pc:sldMkLst>
      </pc:sldChg>
      <pc:sldChg chg="addSp delSp modSp add mod">
        <pc:chgData name="Clements, William" userId="cbdb0636-a496-422a-8d40-98c53d494d26" providerId="ADAL" clId="{95E31936-8052-824B-B102-EF87BF9BE946}" dt="2023-02-27T21:39:39.864" v="230" actId="207"/>
        <pc:sldMkLst>
          <pc:docMk/>
          <pc:sldMk cId="1648656079" sldId="433"/>
        </pc:sldMkLst>
        <pc:spChg chg="mod">
          <ac:chgData name="Clements, William" userId="cbdb0636-a496-422a-8d40-98c53d494d26" providerId="ADAL" clId="{95E31936-8052-824B-B102-EF87BF9BE946}" dt="2023-02-27T21:39:39.864" v="230" actId="207"/>
          <ac:spMkLst>
            <pc:docMk/>
            <pc:sldMk cId="1648656079" sldId="433"/>
            <ac:spMk id="3" creationId="{96DB2FBA-4706-46A1-96E5-F46D2A8B18BE}"/>
          </ac:spMkLst>
        </pc:spChg>
        <pc:spChg chg="add del">
          <ac:chgData name="Clements, William" userId="cbdb0636-a496-422a-8d40-98c53d494d26" providerId="ADAL" clId="{95E31936-8052-824B-B102-EF87BF9BE946}" dt="2023-02-27T21:28:45.817" v="214" actId="22"/>
          <ac:spMkLst>
            <pc:docMk/>
            <pc:sldMk cId="1648656079" sldId="433"/>
            <ac:spMk id="10" creationId="{3AA50CD8-1E8D-362E-9AD8-D3825BC8225B}"/>
          </ac:spMkLst>
        </pc:spChg>
        <pc:picChg chg="add mod">
          <ac:chgData name="Clements, William" userId="cbdb0636-a496-422a-8d40-98c53d494d26" providerId="ADAL" clId="{95E31936-8052-824B-B102-EF87BF9BE946}" dt="2023-02-27T21:28:53.983" v="215"/>
          <ac:picMkLst>
            <pc:docMk/>
            <pc:sldMk cId="1648656079" sldId="433"/>
            <ac:picMk id="11" creationId="{996395DC-EFAB-7E86-464F-051623296B8F}"/>
          </ac:picMkLst>
        </pc:picChg>
        <pc:picChg chg="add mod">
          <ac:chgData name="Clements, William" userId="cbdb0636-a496-422a-8d40-98c53d494d26" providerId="ADAL" clId="{95E31936-8052-824B-B102-EF87BF9BE946}" dt="2023-02-27T21:28:53.983" v="215"/>
          <ac:picMkLst>
            <pc:docMk/>
            <pc:sldMk cId="1648656079" sldId="433"/>
            <ac:picMk id="12" creationId="{837B172F-E21B-187A-D073-A086B9BA7F52}"/>
          </ac:picMkLst>
        </pc:picChg>
        <pc:picChg chg="add mod">
          <ac:chgData name="Clements, William" userId="cbdb0636-a496-422a-8d40-98c53d494d26" providerId="ADAL" clId="{95E31936-8052-824B-B102-EF87BF9BE946}" dt="2023-02-27T21:28:53.983" v="215"/>
          <ac:picMkLst>
            <pc:docMk/>
            <pc:sldMk cId="1648656079" sldId="433"/>
            <ac:picMk id="13" creationId="{E46CCCDC-86D1-6EBA-324F-262962D72FA9}"/>
          </ac:picMkLst>
        </pc:picChg>
        <pc:picChg chg="add mod">
          <ac:chgData name="Clements, William" userId="cbdb0636-a496-422a-8d40-98c53d494d26" providerId="ADAL" clId="{95E31936-8052-824B-B102-EF87BF9BE946}" dt="2023-02-27T21:28:53.983" v="215"/>
          <ac:picMkLst>
            <pc:docMk/>
            <pc:sldMk cId="1648656079" sldId="433"/>
            <ac:picMk id="14" creationId="{6156C18F-3F6A-79D4-4AB9-01C20897527D}"/>
          </ac:picMkLst>
        </pc:picChg>
        <pc:picChg chg="add mod">
          <ac:chgData name="Clements, William" userId="cbdb0636-a496-422a-8d40-98c53d494d26" providerId="ADAL" clId="{95E31936-8052-824B-B102-EF87BF9BE946}" dt="2023-02-27T21:28:53.983" v="215"/>
          <ac:picMkLst>
            <pc:docMk/>
            <pc:sldMk cId="1648656079" sldId="433"/>
            <ac:picMk id="15" creationId="{CE23C43D-0A35-A051-76D8-BA5A433F7E24}"/>
          </ac:picMkLst>
        </pc:picChg>
      </pc:sldChg>
      <pc:sldChg chg="addSp modSp add mod">
        <pc:chgData name="Clements, William" userId="cbdb0636-a496-422a-8d40-98c53d494d26" providerId="ADAL" clId="{95E31936-8052-824B-B102-EF87BF9BE946}" dt="2023-02-27T21:46:00.868" v="262" actId="207"/>
        <pc:sldMkLst>
          <pc:docMk/>
          <pc:sldMk cId="1082300160" sldId="434"/>
        </pc:sldMkLst>
        <pc:spChg chg="mod">
          <ac:chgData name="Clements, William" userId="cbdb0636-a496-422a-8d40-98c53d494d26" providerId="ADAL" clId="{95E31936-8052-824B-B102-EF87BF9BE946}" dt="2023-02-27T21:46:00.868" v="262" actId="207"/>
          <ac:spMkLst>
            <pc:docMk/>
            <pc:sldMk cId="1082300160" sldId="434"/>
            <ac:spMk id="3" creationId="{C97DEB16-84BC-46DD-A953-8472A0BC7254}"/>
          </ac:spMkLst>
        </pc:spChg>
        <pc:picChg chg="add mod">
          <ac:chgData name="Clements, William" userId="cbdb0636-a496-422a-8d40-98c53d494d26" providerId="ADAL" clId="{95E31936-8052-824B-B102-EF87BF9BE946}" dt="2023-02-27T21:43:29.251" v="247" actId="1076"/>
          <ac:picMkLst>
            <pc:docMk/>
            <pc:sldMk cId="1082300160" sldId="434"/>
            <ac:picMk id="10" creationId="{30ACB038-BB8D-431D-4BE8-7B5DDEF69867}"/>
          </ac:picMkLst>
        </pc:picChg>
        <pc:picChg chg="add mod">
          <ac:chgData name="Clements, William" userId="cbdb0636-a496-422a-8d40-98c53d494d26" providerId="ADAL" clId="{95E31936-8052-824B-B102-EF87BF9BE946}" dt="2023-02-27T21:43:56.645" v="250" actId="1076"/>
          <ac:picMkLst>
            <pc:docMk/>
            <pc:sldMk cId="1082300160" sldId="434"/>
            <ac:picMk id="11" creationId="{F97D5CAB-F7CE-E4B6-791A-6FE1767A074F}"/>
          </ac:picMkLst>
        </pc:picChg>
        <pc:picChg chg="add mod">
          <ac:chgData name="Clements, William" userId="cbdb0636-a496-422a-8d40-98c53d494d26" providerId="ADAL" clId="{95E31936-8052-824B-B102-EF87BF9BE946}" dt="2023-02-27T21:44:40.103" v="255" actId="1076"/>
          <ac:picMkLst>
            <pc:docMk/>
            <pc:sldMk cId="1082300160" sldId="434"/>
            <ac:picMk id="12" creationId="{C1AD163E-CA1B-ACA6-2731-3EEA9BEA10A2}"/>
          </ac:picMkLst>
        </pc:picChg>
        <pc:picChg chg="add mod">
          <ac:chgData name="Clements, William" userId="cbdb0636-a496-422a-8d40-98c53d494d26" providerId="ADAL" clId="{95E31936-8052-824B-B102-EF87BF9BE946}" dt="2023-02-27T21:45:22.043" v="258" actId="1076"/>
          <ac:picMkLst>
            <pc:docMk/>
            <pc:sldMk cId="1082300160" sldId="434"/>
            <ac:picMk id="13" creationId="{196354BB-B021-05AA-17C3-1B421D8C9AA3}"/>
          </ac:picMkLst>
        </pc:picChg>
        <pc:picChg chg="add mod">
          <ac:chgData name="Clements, William" userId="cbdb0636-a496-422a-8d40-98c53d494d26" providerId="ADAL" clId="{95E31936-8052-824B-B102-EF87BF9BE946}" dt="2023-02-27T21:45:46.203" v="261" actId="1076"/>
          <ac:picMkLst>
            <pc:docMk/>
            <pc:sldMk cId="1082300160" sldId="434"/>
            <ac:picMk id="14" creationId="{BEA2066B-FB40-14D6-20FF-32EC6F8CE339}"/>
          </ac:picMkLst>
        </pc:picChg>
      </pc:sldChg>
      <pc:sldChg chg="del">
        <pc:chgData name="Clements, William" userId="cbdb0636-a496-422a-8d40-98c53d494d26" providerId="ADAL" clId="{95E31936-8052-824B-B102-EF87BF9BE946}" dt="2023-02-27T20:51:45.390" v="44" actId="2696"/>
        <pc:sldMkLst>
          <pc:docMk/>
          <pc:sldMk cId="3482433461" sldId="434"/>
        </pc:sldMkLst>
      </pc:sldChg>
      <pc:sldChg chg="add mod modShow">
        <pc:chgData name="Clements, William" userId="cbdb0636-a496-422a-8d40-98c53d494d26" providerId="ADAL" clId="{95E31936-8052-824B-B102-EF87BF9BE946}" dt="2023-02-27T20:55:18.222" v="64" actId="729"/>
        <pc:sldMkLst>
          <pc:docMk/>
          <pc:sldMk cId="889196448" sldId="435"/>
        </pc:sldMkLst>
      </pc:sldChg>
      <pc:sldChg chg="del">
        <pc:chgData name="Clements, William" userId="cbdb0636-a496-422a-8d40-98c53d494d26" providerId="ADAL" clId="{95E31936-8052-824B-B102-EF87BF9BE946}" dt="2023-02-27T20:51:45.390" v="44" actId="2696"/>
        <pc:sldMkLst>
          <pc:docMk/>
          <pc:sldMk cId="1997784421" sldId="435"/>
        </pc:sldMkLst>
      </pc:sldChg>
      <pc:sldChg chg="del">
        <pc:chgData name="Clements, William" userId="cbdb0636-a496-422a-8d40-98c53d494d26" providerId="ADAL" clId="{95E31936-8052-824B-B102-EF87BF9BE946}" dt="2023-02-27T20:51:45.390" v="44" actId="2696"/>
        <pc:sldMkLst>
          <pc:docMk/>
          <pc:sldMk cId="239700035" sldId="436"/>
        </pc:sldMkLst>
      </pc:sldChg>
      <pc:sldChg chg="add mod modShow">
        <pc:chgData name="Clements, William" userId="cbdb0636-a496-422a-8d40-98c53d494d26" providerId="ADAL" clId="{95E31936-8052-824B-B102-EF87BF9BE946}" dt="2023-02-27T20:55:22.110" v="65" actId="729"/>
        <pc:sldMkLst>
          <pc:docMk/>
          <pc:sldMk cId="3313983488" sldId="436"/>
        </pc:sldMkLst>
      </pc:sldChg>
      <pc:sldChg chg="del">
        <pc:chgData name="Clements, William" userId="cbdb0636-a496-422a-8d40-98c53d494d26" providerId="ADAL" clId="{95E31936-8052-824B-B102-EF87BF9BE946}" dt="2023-02-27T20:49:34.308" v="34" actId="2696"/>
        <pc:sldMkLst>
          <pc:docMk/>
          <pc:sldMk cId="426117750" sldId="438"/>
        </pc:sldMkLst>
      </pc:sldChg>
      <pc:sldChg chg="modSp add mod ord modShow">
        <pc:chgData name="Clements, William" userId="cbdb0636-a496-422a-8d40-98c53d494d26" providerId="ADAL" clId="{95E31936-8052-824B-B102-EF87BF9BE946}" dt="2023-02-27T21:19:29.479" v="158" actId="729"/>
        <pc:sldMkLst>
          <pc:docMk/>
          <pc:sldMk cId="4194441946" sldId="438"/>
        </pc:sldMkLst>
        <pc:spChg chg="mod">
          <ac:chgData name="Clements, William" userId="cbdb0636-a496-422a-8d40-98c53d494d26" providerId="ADAL" clId="{95E31936-8052-824B-B102-EF87BF9BE946}" dt="2023-02-27T21:18:20.321" v="151" actId="207"/>
          <ac:spMkLst>
            <pc:docMk/>
            <pc:sldMk cId="4194441946" sldId="438"/>
            <ac:spMk id="3" creationId="{CC728EB7-6237-4895-95BC-CE91642076EB}"/>
          </ac:spMkLst>
        </pc:spChg>
        <pc:spChg chg="mod">
          <ac:chgData name="Clements, William" userId="cbdb0636-a496-422a-8d40-98c53d494d26" providerId="ADAL" clId="{95E31936-8052-824B-B102-EF87BF9BE946}" dt="2023-02-27T21:18:43.134" v="157" actId="207"/>
          <ac:spMkLst>
            <pc:docMk/>
            <pc:sldMk cId="4194441946" sldId="438"/>
            <ac:spMk id="4" creationId="{83750837-BD2D-42CE-BAF0-7C20DB62B80D}"/>
          </ac:spMkLst>
        </pc:spChg>
      </pc:sldChg>
      <pc:sldChg chg="del">
        <pc:chgData name="Clements, William" userId="cbdb0636-a496-422a-8d40-98c53d494d26" providerId="ADAL" clId="{95E31936-8052-824B-B102-EF87BF9BE946}" dt="2023-02-27T20:51:45.390" v="44" actId="2696"/>
        <pc:sldMkLst>
          <pc:docMk/>
          <pc:sldMk cId="1328868397" sldId="442"/>
        </pc:sldMkLst>
      </pc:sldChg>
      <pc:sldChg chg="add mod modShow">
        <pc:chgData name="Clements, William" userId="cbdb0636-a496-422a-8d40-98c53d494d26" providerId="ADAL" clId="{95E31936-8052-824B-B102-EF87BF9BE946}" dt="2023-02-27T20:54:42.890" v="63" actId="729"/>
        <pc:sldMkLst>
          <pc:docMk/>
          <pc:sldMk cId="2452905749" sldId="442"/>
        </pc:sldMkLst>
      </pc:sldChg>
      <pc:sldChg chg="del">
        <pc:chgData name="Clements, William" userId="cbdb0636-a496-422a-8d40-98c53d494d26" providerId="ADAL" clId="{95E31936-8052-824B-B102-EF87BF9BE946}" dt="2023-02-27T21:46:22.149" v="265" actId="2696"/>
        <pc:sldMkLst>
          <pc:docMk/>
          <pc:sldMk cId="1753077797" sldId="472"/>
        </pc:sldMkLst>
      </pc:sldChg>
      <pc:sldChg chg="add">
        <pc:chgData name="Clements, William" userId="cbdb0636-a496-422a-8d40-98c53d494d26" providerId="ADAL" clId="{95E31936-8052-824B-B102-EF87BF9BE946}" dt="2023-02-27T21:46:29.488" v="266"/>
        <pc:sldMkLst>
          <pc:docMk/>
          <pc:sldMk cId="3161376018" sldId="472"/>
        </pc:sldMkLst>
      </pc:sldChg>
      <pc:sldChg chg="modSp mod">
        <pc:chgData name="Clements, William" userId="cbdb0636-a496-422a-8d40-98c53d494d26" providerId="ADAL" clId="{95E31936-8052-824B-B102-EF87BF9BE946}" dt="2023-03-01T22:06:01.476" v="331" actId="1076"/>
        <pc:sldMkLst>
          <pc:docMk/>
          <pc:sldMk cId="138195748" sldId="478"/>
        </pc:sldMkLst>
        <pc:picChg chg="mod">
          <ac:chgData name="Clements, William" userId="cbdb0636-a496-422a-8d40-98c53d494d26" providerId="ADAL" clId="{95E31936-8052-824B-B102-EF87BF9BE946}" dt="2023-03-01T22:06:01.476" v="331" actId="1076"/>
          <ac:picMkLst>
            <pc:docMk/>
            <pc:sldMk cId="138195748" sldId="478"/>
            <ac:picMk id="6" creationId="{28F69B8C-78C7-7744-B035-494A7B756556}"/>
          </ac:picMkLst>
        </pc:picChg>
      </pc:sldChg>
      <pc:sldChg chg="modSp mod">
        <pc:chgData name="Clements, William" userId="cbdb0636-a496-422a-8d40-98c53d494d26" providerId="ADAL" clId="{95E31936-8052-824B-B102-EF87BF9BE946}" dt="2023-03-01T22:06:26.292" v="332" actId="14100"/>
        <pc:sldMkLst>
          <pc:docMk/>
          <pc:sldMk cId="670559468" sldId="480"/>
        </pc:sldMkLst>
        <pc:picChg chg="mod">
          <ac:chgData name="Clements, William" userId="cbdb0636-a496-422a-8d40-98c53d494d26" providerId="ADAL" clId="{95E31936-8052-824B-B102-EF87BF9BE946}" dt="2023-03-01T22:06:26.292" v="332" actId="14100"/>
          <ac:picMkLst>
            <pc:docMk/>
            <pc:sldMk cId="670559468" sldId="480"/>
            <ac:picMk id="6" creationId="{A9D06AEA-5436-AC4D-A771-0B51FBC5B6CD}"/>
          </ac:picMkLst>
        </pc:picChg>
      </pc:sldChg>
      <pc:sldChg chg="modSp new mod">
        <pc:chgData name="Clements, William" userId="cbdb0636-a496-422a-8d40-98c53d494d26" providerId="ADAL" clId="{95E31936-8052-824B-B102-EF87BF9BE946}" dt="2023-02-27T20:48:15.678" v="33" actId="20577"/>
        <pc:sldMkLst>
          <pc:docMk/>
          <pc:sldMk cId="1570233259" sldId="486"/>
        </pc:sldMkLst>
        <pc:spChg chg="mod">
          <ac:chgData name="Clements, William" userId="cbdb0636-a496-422a-8d40-98c53d494d26" providerId="ADAL" clId="{95E31936-8052-824B-B102-EF87BF9BE946}" dt="2023-02-27T20:48:15.678" v="33" actId="20577"/>
          <ac:spMkLst>
            <pc:docMk/>
            <pc:sldMk cId="1570233259" sldId="486"/>
            <ac:spMk id="2" creationId="{FABB6091-0AE9-819F-159B-0E762CCA4145}"/>
          </ac:spMkLst>
        </pc:spChg>
      </pc:sldChg>
      <pc:sldChg chg="new del">
        <pc:chgData name="Clements, William" userId="cbdb0636-a496-422a-8d40-98c53d494d26" providerId="ADAL" clId="{95E31936-8052-824B-B102-EF87BF9BE946}" dt="2023-02-27T21:46:13.966" v="264" actId="2696"/>
        <pc:sldMkLst>
          <pc:docMk/>
          <pc:sldMk cId="710105070" sldId="487"/>
        </pc:sldMkLst>
      </pc:sldChg>
      <pc:sldChg chg="new">
        <pc:chgData name="Clements, William" userId="cbdb0636-a496-422a-8d40-98c53d494d26" providerId="ADAL" clId="{95E31936-8052-824B-B102-EF87BF9BE946}" dt="2023-02-27T20:55:53.106" v="66" actId="680"/>
        <pc:sldMkLst>
          <pc:docMk/>
          <pc:sldMk cId="2222318875" sldId="488"/>
        </pc:sldMkLst>
      </pc:sldChg>
      <pc:sldChg chg="add">
        <pc:chgData name="Clements, William" userId="cbdb0636-a496-422a-8d40-98c53d494d26" providerId="ADAL" clId="{95E31936-8052-824B-B102-EF87BF9BE946}" dt="2023-02-27T20:56:17.896" v="67"/>
        <pc:sldMkLst>
          <pc:docMk/>
          <pc:sldMk cId="3862068138" sldId="489"/>
        </pc:sldMkLst>
      </pc:sldChg>
      <pc:sldChg chg="modSp new mod">
        <pc:chgData name="Clements, William" userId="cbdb0636-a496-422a-8d40-98c53d494d26" providerId="ADAL" clId="{95E31936-8052-824B-B102-EF87BF9BE946}" dt="2023-02-27T20:58:16.597" v="89"/>
        <pc:sldMkLst>
          <pc:docMk/>
          <pc:sldMk cId="300096396" sldId="490"/>
        </pc:sldMkLst>
        <pc:spChg chg="mod">
          <ac:chgData name="Clements, William" userId="cbdb0636-a496-422a-8d40-98c53d494d26" providerId="ADAL" clId="{95E31936-8052-824B-B102-EF87BF9BE946}" dt="2023-02-27T20:58:16.597" v="89"/>
          <ac:spMkLst>
            <pc:docMk/>
            <pc:sldMk cId="300096396" sldId="490"/>
            <ac:spMk id="2" creationId="{53E92824-15AB-FF97-8322-AD170BC8C12D}"/>
          </ac:spMkLst>
        </pc:spChg>
        <pc:spChg chg="mod">
          <ac:chgData name="Clements, William" userId="cbdb0636-a496-422a-8d40-98c53d494d26" providerId="ADAL" clId="{95E31936-8052-824B-B102-EF87BF9BE946}" dt="2023-02-27T20:58:11.278" v="87" actId="27636"/>
          <ac:spMkLst>
            <pc:docMk/>
            <pc:sldMk cId="300096396" sldId="490"/>
            <ac:spMk id="3" creationId="{497B3B14-02A3-C1A0-6226-EF37C5F959EE}"/>
          </ac:spMkLst>
        </pc:spChg>
        <pc:spChg chg="mod">
          <ac:chgData name="Clements, William" userId="cbdb0636-a496-422a-8d40-98c53d494d26" providerId="ADAL" clId="{95E31936-8052-824B-B102-EF87BF9BE946}" dt="2023-02-27T20:58:12.300" v="88"/>
          <ac:spMkLst>
            <pc:docMk/>
            <pc:sldMk cId="300096396" sldId="490"/>
            <ac:spMk id="4" creationId="{A3B55B29-09AE-74F9-F2DE-1BD74C89EDF7}"/>
          </ac:spMkLst>
        </pc:spChg>
      </pc:sldChg>
      <pc:sldChg chg="add">
        <pc:chgData name="Clements, William" userId="cbdb0636-a496-422a-8d40-98c53d494d26" providerId="ADAL" clId="{95E31936-8052-824B-B102-EF87BF9BE946}" dt="2023-02-27T21:46:48.681" v="269"/>
        <pc:sldMkLst>
          <pc:docMk/>
          <pc:sldMk cId="2031210781" sldId="491"/>
        </pc:sldMkLst>
      </pc:sldChg>
      <pc:sldChg chg="add del">
        <pc:chgData name="Clements, William" userId="cbdb0636-a496-422a-8d40-98c53d494d26" providerId="ADAL" clId="{95E31936-8052-824B-B102-EF87BF9BE946}" dt="2023-02-27T21:46:47.040" v="268"/>
        <pc:sldMkLst>
          <pc:docMk/>
          <pc:sldMk cId="4126002051" sldId="491"/>
        </pc:sldMkLst>
      </pc:sldChg>
      <pc:sldChg chg="new">
        <pc:chgData name="Clements, William" userId="cbdb0636-a496-422a-8d40-98c53d494d26" providerId="ADAL" clId="{95E31936-8052-824B-B102-EF87BF9BE946}" dt="2023-02-27T21:48:06.869" v="270" actId="680"/>
        <pc:sldMkLst>
          <pc:docMk/>
          <pc:sldMk cId="3156849986" sldId="492"/>
        </pc:sldMkLst>
      </pc:sldChg>
      <pc:sldChg chg="add">
        <pc:chgData name="Clements, William" userId="cbdb0636-a496-422a-8d40-98c53d494d26" providerId="ADAL" clId="{95E31936-8052-824B-B102-EF87BF9BE946}" dt="2023-02-27T21:49:07.911" v="276"/>
        <pc:sldMkLst>
          <pc:docMk/>
          <pc:sldMk cId="2740893493" sldId="493"/>
        </pc:sldMkLst>
      </pc:sldChg>
      <pc:sldChg chg="addSp delSp modSp add mod">
        <pc:chgData name="Clements, William" userId="cbdb0636-a496-422a-8d40-98c53d494d26" providerId="ADAL" clId="{95E31936-8052-824B-B102-EF87BF9BE946}" dt="2023-02-27T21:49:42.705" v="285" actId="1076"/>
        <pc:sldMkLst>
          <pc:docMk/>
          <pc:sldMk cId="2803771717" sldId="494"/>
        </pc:sldMkLst>
        <pc:picChg chg="add mod">
          <ac:chgData name="Clements, William" userId="cbdb0636-a496-422a-8d40-98c53d494d26" providerId="ADAL" clId="{95E31936-8052-824B-B102-EF87BF9BE946}" dt="2023-02-27T21:49:42.705" v="285" actId="1076"/>
          <ac:picMkLst>
            <pc:docMk/>
            <pc:sldMk cId="2803771717" sldId="494"/>
            <ac:picMk id="10" creationId="{FEF47401-AFCF-9F16-B303-5CF55259AA30}"/>
          </ac:picMkLst>
        </pc:picChg>
        <pc:picChg chg="add mod">
          <ac:chgData name="Clements, William" userId="cbdb0636-a496-422a-8d40-98c53d494d26" providerId="ADAL" clId="{95E31936-8052-824B-B102-EF87BF9BE946}" dt="2023-02-27T21:49:38.007" v="284" actId="1076"/>
          <ac:picMkLst>
            <pc:docMk/>
            <pc:sldMk cId="2803771717" sldId="494"/>
            <ac:picMk id="11" creationId="{3D4E01A7-5B5D-3FD6-FDD0-EDD82A564693}"/>
          </ac:picMkLst>
        </pc:picChg>
        <pc:picChg chg="del">
          <ac:chgData name="Clements, William" userId="cbdb0636-a496-422a-8d40-98c53d494d26" providerId="ADAL" clId="{95E31936-8052-824B-B102-EF87BF9BE946}" dt="2023-02-27T21:49:14.492" v="277" actId="478"/>
          <ac:picMkLst>
            <pc:docMk/>
            <pc:sldMk cId="2803771717" sldId="494"/>
            <ac:picMk id="12" creationId="{501B5B35-D4FD-AFF2-C219-563DD7B78236}"/>
          </ac:picMkLst>
        </pc:picChg>
        <pc:picChg chg="del">
          <ac:chgData name="Clements, William" userId="cbdb0636-a496-422a-8d40-98c53d494d26" providerId="ADAL" clId="{95E31936-8052-824B-B102-EF87BF9BE946}" dt="2023-02-27T21:49:14.492" v="277" actId="478"/>
          <ac:picMkLst>
            <pc:docMk/>
            <pc:sldMk cId="2803771717" sldId="494"/>
            <ac:picMk id="13" creationId="{4C5E78CD-8E9B-2082-8573-B91A4FA2BE91}"/>
          </ac:picMkLst>
        </pc:picChg>
        <pc:picChg chg="del">
          <ac:chgData name="Clements, William" userId="cbdb0636-a496-422a-8d40-98c53d494d26" providerId="ADAL" clId="{95E31936-8052-824B-B102-EF87BF9BE946}" dt="2023-02-27T21:49:14.492" v="277" actId="478"/>
          <ac:picMkLst>
            <pc:docMk/>
            <pc:sldMk cId="2803771717" sldId="494"/>
            <ac:picMk id="14" creationId="{1680FB67-6F96-491F-C87B-336977CAB927}"/>
          </ac:picMkLst>
        </pc:picChg>
        <pc:picChg chg="del">
          <ac:chgData name="Clements, William" userId="cbdb0636-a496-422a-8d40-98c53d494d26" providerId="ADAL" clId="{95E31936-8052-824B-B102-EF87BF9BE946}" dt="2023-02-27T21:49:14.492" v="277" actId="478"/>
          <ac:picMkLst>
            <pc:docMk/>
            <pc:sldMk cId="2803771717" sldId="494"/>
            <ac:picMk id="16" creationId="{5499C391-7ACE-4137-9031-AACEA6485E40}"/>
          </ac:picMkLst>
        </pc:picChg>
        <pc:picChg chg="del">
          <ac:chgData name="Clements, William" userId="cbdb0636-a496-422a-8d40-98c53d494d26" providerId="ADAL" clId="{95E31936-8052-824B-B102-EF87BF9BE946}" dt="2023-02-27T21:49:14.492" v="277" actId="478"/>
          <ac:picMkLst>
            <pc:docMk/>
            <pc:sldMk cId="2803771717" sldId="494"/>
            <ac:picMk id="17" creationId="{F9691ADA-284F-4095-85D4-47A92B605A4B}"/>
          </ac:picMkLst>
        </pc:picChg>
      </pc:sldChg>
      <pc:sldChg chg="add">
        <pc:chgData name="Clements, William" userId="cbdb0636-a496-422a-8d40-98c53d494d26" providerId="ADAL" clId="{95E31936-8052-824B-B102-EF87BF9BE946}" dt="2023-02-27T21:50:10.034" v="286"/>
        <pc:sldMkLst>
          <pc:docMk/>
          <pc:sldMk cId="3304371325" sldId="495"/>
        </pc:sldMkLst>
      </pc:sldChg>
      <pc:sldChg chg="add">
        <pc:chgData name="Clements, William" userId="cbdb0636-a496-422a-8d40-98c53d494d26" providerId="ADAL" clId="{95E31936-8052-824B-B102-EF87BF9BE946}" dt="2023-02-27T21:50:28.395" v="287"/>
        <pc:sldMkLst>
          <pc:docMk/>
          <pc:sldMk cId="4060443554" sldId="496"/>
        </pc:sldMkLst>
      </pc:sldChg>
      <pc:sldChg chg="addSp delSp modSp add del mod">
        <pc:chgData name="Clements, William" userId="cbdb0636-a496-422a-8d40-98c53d494d26" providerId="ADAL" clId="{95E31936-8052-824B-B102-EF87BF9BE946}" dt="2023-02-27T22:00:24.327" v="301" actId="2696"/>
        <pc:sldMkLst>
          <pc:docMk/>
          <pc:sldMk cId="1301723518" sldId="497"/>
        </pc:sldMkLst>
        <pc:picChg chg="add mod">
          <ac:chgData name="Clements, William" userId="cbdb0636-a496-422a-8d40-98c53d494d26" providerId="ADAL" clId="{95E31936-8052-824B-B102-EF87BF9BE946}" dt="2023-02-27T21:50:53.309" v="298" actId="1076"/>
          <ac:picMkLst>
            <pc:docMk/>
            <pc:sldMk cId="1301723518" sldId="497"/>
            <ac:picMk id="9" creationId="{11A3FBC9-1C3F-ED31-3F53-98A7092BDFF3}"/>
          </ac:picMkLst>
        </pc:picChg>
        <pc:picChg chg="del">
          <ac:chgData name="Clements, William" userId="cbdb0636-a496-422a-8d40-98c53d494d26" providerId="ADAL" clId="{95E31936-8052-824B-B102-EF87BF9BE946}" dt="2023-02-27T21:50:34.962" v="289" actId="478"/>
          <ac:picMkLst>
            <pc:docMk/>
            <pc:sldMk cId="1301723518" sldId="497"/>
            <ac:picMk id="14" creationId="{1709491C-A938-15B1-D7E5-C6C7A321EA6E}"/>
          </ac:picMkLst>
        </pc:picChg>
        <pc:picChg chg="del">
          <ac:chgData name="Clements, William" userId="cbdb0636-a496-422a-8d40-98c53d494d26" providerId="ADAL" clId="{95E31936-8052-824B-B102-EF87BF9BE946}" dt="2023-02-27T21:50:34.399" v="288" actId="478"/>
          <ac:picMkLst>
            <pc:docMk/>
            <pc:sldMk cId="1301723518" sldId="497"/>
            <ac:picMk id="15" creationId="{D1D2075E-AAFA-C426-246E-9F58FB508042}"/>
          </ac:picMkLst>
        </pc:picChg>
        <pc:picChg chg="del">
          <ac:chgData name="Clements, William" userId="cbdb0636-a496-422a-8d40-98c53d494d26" providerId="ADAL" clId="{95E31936-8052-824B-B102-EF87BF9BE946}" dt="2023-02-27T21:50:35.524" v="290" actId="478"/>
          <ac:picMkLst>
            <pc:docMk/>
            <pc:sldMk cId="1301723518" sldId="497"/>
            <ac:picMk id="16" creationId="{7ED177E5-60D1-A63A-D381-01CF9674BB91}"/>
          </ac:picMkLst>
        </pc:picChg>
      </pc:sldChg>
      <pc:sldChg chg="addSp delSp modSp add del mod">
        <pc:chgData name="Clements, William" userId="cbdb0636-a496-422a-8d40-98c53d494d26" providerId="ADAL" clId="{95E31936-8052-824B-B102-EF87BF9BE946}" dt="2023-02-27T22:00:32.308" v="302" actId="2696"/>
        <pc:sldMkLst>
          <pc:docMk/>
          <pc:sldMk cId="3647669812" sldId="498"/>
        </pc:sldMkLst>
        <pc:picChg chg="add mod">
          <ac:chgData name="Clements, William" userId="cbdb0636-a496-422a-8d40-98c53d494d26" providerId="ADAL" clId="{95E31936-8052-824B-B102-EF87BF9BE946}" dt="2023-02-27T21:51:00.374" v="299"/>
          <ac:picMkLst>
            <pc:docMk/>
            <pc:sldMk cId="3647669812" sldId="498"/>
            <ac:picMk id="9" creationId="{41E1C162-0CAA-876F-5B70-5BED45482E2C}"/>
          </ac:picMkLst>
        </pc:picChg>
        <pc:picChg chg="del">
          <ac:chgData name="Clements, William" userId="cbdb0636-a496-422a-8d40-98c53d494d26" providerId="ADAL" clId="{95E31936-8052-824B-B102-EF87BF9BE946}" dt="2023-02-27T21:50:37.801" v="291" actId="478"/>
          <ac:picMkLst>
            <pc:docMk/>
            <pc:sldMk cId="3647669812" sldId="498"/>
            <ac:picMk id="11" creationId="{996395DC-EFAB-7E86-464F-051623296B8F}"/>
          </ac:picMkLst>
        </pc:picChg>
        <pc:picChg chg="del">
          <ac:chgData name="Clements, William" userId="cbdb0636-a496-422a-8d40-98c53d494d26" providerId="ADAL" clId="{95E31936-8052-824B-B102-EF87BF9BE946}" dt="2023-02-27T21:50:38.326" v="292" actId="478"/>
          <ac:picMkLst>
            <pc:docMk/>
            <pc:sldMk cId="3647669812" sldId="498"/>
            <ac:picMk id="12" creationId="{837B172F-E21B-187A-D073-A086B9BA7F52}"/>
          </ac:picMkLst>
        </pc:picChg>
        <pc:picChg chg="del">
          <ac:chgData name="Clements, William" userId="cbdb0636-a496-422a-8d40-98c53d494d26" providerId="ADAL" clId="{95E31936-8052-824B-B102-EF87BF9BE946}" dt="2023-02-27T21:50:38.861" v="293" actId="478"/>
          <ac:picMkLst>
            <pc:docMk/>
            <pc:sldMk cId="3647669812" sldId="498"/>
            <ac:picMk id="13" creationId="{E46CCCDC-86D1-6EBA-324F-262962D72FA9}"/>
          </ac:picMkLst>
        </pc:picChg>
        <pc:picChg chg="del">
          <ac:chgData name="Clements, William" userId="cbdb0636-a496-422a-8d40-98c53d494d26" providerId="ADAL" clId="{95E31936-8052-824B-B102-EF87BF9BE946}" dt="2023-02-27T21:50:39.383" v="294" actId="478"/>
          <ac:picMkLst>
            <pc:docMk/>
            <pc:sldMk cId="3647669812" sldId="498"/>
            <ac:picMk id="14" creationId="{6156C18F-3F6A-79D4-4AB9-01C20897527D}"/>
          </ac:picMkLst>
        </pc:picChg>
        <pc:picChg chg="del">
          <ac:chgData name="Clements, William" userId="cbdb0636-a496-422a-8d40-98c53d494d26" providerId="ADAL" clId="{95E31936-8052-824B-B102-EF87BF9BE946}" dt="2023-02-27T21:50:39.831" v="295" actId="478"/>
          <ac:picMkLst>
            <pc:docMk/>
            <pc:sldMk cId="3647669812" sldId="498"/>
            <ac:picMk id="15" creationId="{CE23C43D-0A35-A051-76D8-BA5A433F7E24}"/>
          </ac:picMkLst>
        </pc:picChg>
      </pc:sldChg>
    </pc:docChg>
  </pc:docChgLst>
  <pc:docChgLst>
    <pc:chgData name="Clements, William" userId="cbdb0636-a496-422a-8d40-98c53d494d26" providerId="ADAL" clId="{9239F8DC-FACA-BB42-8198-44B607FDDBC2}"/>
    <pc:docChg chg="undo custSel addSld delSld modSld sldOrd addMainMaster delMainMaster">
      <pc:chgData name="Clements, William" userId="cbdb0636-a496-422a-8d40-98c53d494d26" providerId="ADAL" clId="{9239F8DC-FACA-BB42-8198-44B607FDDBC2}" dt="2022-03-15T19:32:04.964" v="2239"/>
      <pc:docMkLst>
        <pc:docMk/>
      </pc:docMkLst>
      <pc:sldChg chg="addSp delSp modSp mod setBg modClrScheme chgLayout">
        <pc:chgData name="Clements, William" userId="cbdb0636-a496-422a-8d40-98c53d494d26" providerId="ADAL" clId="{9239F8DC-FACA-BB42-8198-44B607FDDBC2}" dt="2022-02-24T21:07:31.063" v="2177"/>
        <pc:sldMkLst>
          <pc:docMk/>
          <pc:sldMk cId="111422695" sldId="256"/>
        </pc:sldMkLst>
        <pc:spChg chg="mod">
          <ac:chgData name="Clements, William" userId="cbdb0636-a496-422a-8d40-98c53d494d26" providerId="ADAL" clId="{9239F8DC-FACA-BB42-8198-44B607FDDBC2}" dt="2022-02-24T21:07:31.063" v="2177"/>
          <ac:spMkLst>
            <pc:docMk/>
            <pc:sldMk cId="111422695" sldId="256"/>
            <ac:spMk id="2" creationId="{93790535-5E54-794B-B78C-E3F74E3ADAAC}"/>
          </ac:spMkLst>
        </pc:spChg>
        <pc:spChg chg="mod">
          <ac:chgData name="Clements, William" userId="cbdb0636-a496-422a-8d40-98c53d494d26" providerId="ADAL" clId="{9239F8DC-FACA-BB42-8198-44B607FDDBC2}" dt="2022-02-24T21:07:31.063" v="2177"/>
          <ac:spMkLst>
            <pc:docMk/>
            <pc:sldMk cId="111422695" sldId="256"/>
            <ac:spMk id="3" creationId="{D7C7F2B2-4EA4-E041-BA50-D601C82F2528}"/>
          </ac:spMkLst>
        </pc:spChg>
        <pc:spChg chg="add del">
          <ac:chgData name="Clements, William" userId="cbdb0636-a496-422a-8d40-98c53d494d26" providerId="ADAL" clId="{9239F8DC-FACA-BB42-8198-44B607FDDBC2}" dt="2022-02-24T16:25:58.483" v="1" actId="26606"/>
          <ac:spMkLst>
            <pc:docMk/>
            <pc:sldMk cId="111422695" sldId="256"/>
            <ac:spMk id="9" creationId="{EA164D6B-6878-4B9F-A2D0-985D39B17B46}"/>
          </ac:spMkLst>
        </pc:spChg>
        <pc:spChg chg="add del">
          <ac:chgData name="Clements, William" userId="cbdb0636-a496-422a-8d40-98c53d494d26" providerId="ADAL" clId="{9239F8DC-FACA-BB42-8198-44B607FDDBC2}" dt="2022-02-24T16:25:58.483" v="1" actId="26606"/>
          <ac:spMkLst>
            <pc:docMk/>
            <pc:sldMk cId="111422695" sldId="256"/>
            <ac:spMk id="11" creationId="{362F176A-9349-4CD7-8042-59C0200C8CE9}"/>
          </ac:spMkLst>
        </pc:spChg>
        <pc:spChg chg="add del">
          <ac:chgData name="Clements, William" userId="cbdb0636-a496-422a-8d40-98c53d494d26" providerId="ADAL" clId="{9239F8DC-FACA-BB42-8198-44B607FDDBC2}" dt="2022-02-24T16:25:58.483" v="1" actId="26606"/>
          <ac:spMkLst>
            <pc:docMk/>
            <pc:sldMk cId="111422695" sldId="256"/>
            <ac:spMk id="13" creationId="{4E9A171F-91A7-42F8-B25C-E38B244E757C}"/>
          </ac:spMkLst>
        </pc:spChg>
        <pc:spChg chg="add del">
          <ac:chgData name="Clements, William" userId="cbdb0636-a496-422a-8d40-98c53d494d26" providerId="ADAL" clId="{9239F8DC-FACA-BB42-8198-44B607FDDBC2}" dt="2022-02-24T16:25:58.483" v="1" actId="26606"/>
          <ac:spMkLst>
            <pc:docMk/>
            <pc:sldMk cId="111422695" sldId="256"/>
            <ac:spMk id="15" creationId="{064738AB-B6BE-4867-889A-52CE4AC8DBD0}"/>
          </ac:spMkLst>
        </pc:spChg>
        <pc:spChg chg="add del">
          <ac:chgData name="Clements, William" userId="cbdb0636-a496-422a-8d40-98c53d494d26" providerId="ADAL" clId="{9239F8DC-FACA-BB42-8198-44B607FDDBC2}" dt="2022-02-24T16:25:58.483" v="1" actId="26606"/>
          <ac:spMkLst>
            <pc:docMk/>
            <pc:sldMk cId="111422695" sldId="256"/>
            <ac:spMk id="17" creationId="{57851D67-7085-40E2-B146-F91433A28E08}"/>
          </ac:spMkLst>
        </pc:spChg>
        <pc:spChg chg="add del">
          <ac:chgData name="Clements, William" userId="cbdb0636-a496-422a-8d40-98c53d494d26" providerId="ADAL" clId="{9239F8DC-FACA-BB42-8198-44B607FDDBC2}" dt="2022-02-24T16:25:58.483" v="1" actId="26606"/>
          <ac:spMkLst>
            <pc:docMk/>
            <pc:sldMk cId="111422695" sldId="256"/>
            <ac:spMk id="19" creationId="{985AAE23-FCB6-4663-907C-0110B0FDC58E}"/>
          </ac:spMkLst>
        </pc:spChg>
        <pc:spChg chg="add del">
          <ac:chgData name="Clements, William" userId="cbdb0636-a496-422a-8d40-98c53d494d26" providerId="ADAL" clId="{9239F8DC-FACA-BB42-8198-44B607FDDBC2}" dt="2022-02-24T16:25:58.483" v="1" actId="26606"/>
          <ac:spMkLst>
            <pc:docMk/>
            <pc:sldMk cId="111422695" sldId="256"/>
            <ac:spMk id="21" creationId="{9C969C2C-E7E3-4052-87D4-61E733EC1BBD}"/>
          </ac:spMkLst>
        </pc:spChg>
        <pc:spChg chg="add del">
          <ac:chgData name="Clements, William" userId="cbdb0636-a496-422a-8d40-98c53d494d26" providerId="ADAL" clId="{9239F8DC-FACA-BB42-8198-44B607FDDBC2}" dt="2022-02-24T16:25:58.483" v="1" actId="26606"/>
          <ac:spMkLst>
            <pc:docMk/>
            <pc:sldMk cId="111422695" sldId="256"/>
            <ac:spMk id="23" creationId="{7C60369F-A41B-4D6E-8990-30E2715C5730}"/>
          </ac:spMkLst>
        </pc:spChg>
        <pc:picChg chg="add del">
          <ac:chgData name="Clements, William" userId="cbdb0636-a496-422a-8d40-98c53d494d26" providerId="ADAL" clId="{9239F8DC-FACA-BB42-8198-44B607FDDBC2}" dt="2022-02-24T16:25:58.483" v="1" actId="26606"/>
          <ac:picMkLst>
            <pc:docMk/>
            <pc:sldMk cId="111422695" sldId="256"/>
            <ac:picMk id="4" creationId="{9ED1F26B-3923-4F78-84FA-E090829F0742}"/>
          </ac:picMkLst>
        </pc:picChg>
      </pc:sldChg>
      <pc:sldChg chg="modSp new mod">
        <pc:chgData name="Clements, William" userId="cbdb0636-a496-422a-8d40-98c53d494d26" providerId="ADAL" clId="{9239F8DC-FACA-BB42-8198-44B607FDDBC2}" dt="2022-02-24T21:07:31.063" v="2177"/>
        <pc:sldMkLst>
          <pc:docMk/>
          <pc:sldMk cId="3060112260" sldId="257"/>
        </pc:sldMkLst>
        <pc:spChg chg="mod">
          <ac:chgData name="Clements, William" userId="cbdb0636-a496-422a-8d40-98c53d494d26" providerId="ADAL" clId="{9239F8DC-FACA-BB42-8198-44B607FDDBC2}" dt="2022-02-24T21:07:31.063" v="2177"/>
          <ac:spMkLst>
            <pc:docMk/>
            <pc:sldMk cId="3060112260" sldId="257"/>
            <ac:spMk id="2" creationId="{0A6DB388-EF8B-4C48-ADAF-DCE5C0A1E74D}"/>
          </ac:spMkLst>
        </pc:spChg>
        <pc:spChg chg="mod">
          <ac:chgData name="Clements, William" userId="cbdb0636-a496-422a-8d40-98c53d494d26" providerId="ADAL" clId="{9239F8DC-FACA-BB42-8198-44B607FDDBC2}" dt="2022-02-24T21:07:31.063" v="2177"/>
          <ac:spMkLst>
            <pc:docMk/>
            <pc:sldMk cId="3060112260" sldId="257"/>
            <ac:spMk id="3" creationId="{9EC464F3-5245-7B45-A1E7-1F6826E575B0}"/>
          </ac:spMkLst>
        </pc:spChg>
      </pc:sldChg>
      <pc:sldChg chg="addSp modSp new mod modClrScheme chgLayout">
        <pc:chgData name="Clements, William" userId="cbdb0636-a496-422a-8d40-98c53d494d26" providerId="ADAL" clId="{9239F8DC-FACA-BB42-8198-44B607FDDBC2}" dt="2022-02-24T21:07:31.063" v="2177"/>
        <pc:sldMkLst>
          <pc:docMk/>
          <pc:sldMk cId="656194940" sldId="258"/>
        </pc:sldMkLst>
        <pc:spChg chg="mod ord">
          <ac:chgData name="Clements, William" userId="cbdb0636-a496-422a-8d40-98c53d494d26" providerId="ADAL" clId="{9239F8DC-FACA-BB42-8198-44B607FDDBC2}" dt="2022-02-24T21:07:31.063" v="2177"/>
          <ac:spMkLst>
            <pc:docMk/>
            <pc:sldMk cId="656194940" sldId="258"/>
            <ac:spMk id="2" creationId="{E5024074-031C-0446-B41E-A33B65B28A5C}"/>
          </ac:spMkLst>
        </pc:spChg>
        <pc:spChg chg="mod ord">
          <ac:chgData name="Clements, William" userId="cbdb0636-a496-422a-8d40-98c53d494d26" providerId="ADAL" clId="{9239F8DC-FACA-BB42-8198-44B607FDDBC2}" dt="2022-02-24T21:07:31.063" v="2177"/>
          <ac:spMkLst>
            <pc:docMk/>
            <pc:sldMk cId="656194940" sldId="258"/>
            <ac:spMk id="3" creationId="{FC0C13D7-71DF-1348-9FC7-567476599357}"/>
          </ac:spMkLst>
        </pc:spChg>
        <pc:spChg chg="add mod ord">
          <ac:chgData name="Clements, William" userId="cbdb0636-a496-422a-8d40-98c53d494d26" providerId="ADAL" clId="{9239F8DC-FACA-BB42-8198-44B607FDDBC2}" dt="2022-02-24T21:07:31.063" v="2177"/>
          <ac:spMkLst>
            <pc:docMk/>
            <pc:sldMk cId="656194940" sldId="258"/>
            <ac:spMk id="4" creationId="{968B3A7D-4F57-E141-ACFA-D2E12F4D6E1C}"/>
          </ac:spMkLst>
        </pc:spChg>
        <pc:spChg chg="add mod">
          <ac:chgData name="Clements, William" userId="cbdb0636-a496-422a-8d40-98c53d494d26" providerId="ADAL" clId="{9239F8DC-FACA-BB42-8198-44B607FDDBC2}" dt="2022-02-24T17:08:26.351" v="535" actId="1076"/>
          <ac:spMkLst>
            <pc:docMk/>
            <pc:sldMk cId="656194940" sldId="258"/>
            <ac:spMk id="7" creationId="{4091C30A-1144-FA4C-B9B1-B98E1515F6FC}"/>
          </ac:spMkLst>
        </pc:spChg>
        <pc:spChg chg="add mod">
          <ac:chgData name="Clements, William" userId="cbdb0636-a496-422a-8d40-98c53d494d26" providerId="ADAL" clId="{9239F8DC-FACA-BB42-8198-44B607FDDBC2}" dt="2022-02-24T17:20:45.328" v="647" actId="164"/>
          <ac:spMkLst>
            <pc:docMk/>
            <pc:sldMk cId="656194940" sldId="258"/>
            <ac:spMk id="8" creationId="{0342A487-F5A4-5C4C-8B88-C6F5A287EA46}"/>
          </ac:spMkLst>
        </pc:spChg>
        <pc:spChg chg="add mod">
          <ac:chgData name="Clements, William" userId="cbdb0636-a496-422a-8d40-98c53d494d26" providerId="ADAL" clId="{9239F8DC-FACA-BB42-8198-44B607FDDBC2}" dt="2022-02-24T17:20:45.328" v="647" actId="164"/>
          <ac:spMkLst>
            <pc:docMk/>
            <pc:sldMk cId="656194940" sldId="258"/>
            <ac:spMk id="9" creationId="{D90721E1-2604-8D40-834C-416D7B77AB6F}"/>
          </ac:spMkLst>
        </pc:spChg>
        <pc:spChg chg="add mod">
          <ac:chgData name="Clements, William" userId="cbdb0636-a496-422a-8d40-98c53d494d26" providerId="ADAL" clId="{9239F8DC-FACA-BB42-8198-44B607FDDBC2}" dt="2022-02-24T17:20:45.328" v="647" actId="164"/>
          <ac:spMkLst>
            <pc:docMk/>
            <pc:sldMk cId="656194940" sldId="258"/>
            <ac:spMk id="10" creationId="{17E59134-6373-4343-9537-9006AB143496}"/>
          </ac:spMkLst>
        </pc:spChg>
        <pc:spChg chg="add mod">
          <ac:chgData name="Clements, William" userId="cbdb0636-a496-422a-8d40-98c53d494d26" providerId="ADAL" clId="{9239F8DC-FACA-BB42-8198-44B607FDDBC2}" dt="2022-02-24T17:20:45.328" v="647" actId="164"/>
          <ac:spMkLst>
            <pc:docMk/>
            <pc:sldMk cId="656194940" sldId="258"/>
            <ac:spMk id="11" creationId="{C0ED84A9-60F0-A747-810E-99A2BC49AFD2}"/>
          </ac:spMkLst>
        </pc:spChg>
        <pc:grpChg chg="add mod">
          <ac:chgData name="Clements, William" userId="cbdb0636-a496-422a-8d40-98c53d494d26" providerId="ADAL" clId="{9239F8DC-FACA-BB42-8198-44B607FDDBC2}" dt="2022-02-24T17:20:50.755" v="648" actId="1076"/>
          <ac:grpSpMkLst>
            <pc:docMk/>
            <pc:sldMk cId="656194940" sldId="258"/>
            <ac:grpSpMk id="12" creationId="{EB9CFF04-3848-864A-91CF-BDCCAF0E514D}"/>
          </ac:grpSpMkLst>
        </pc:grpChg>
        <pc:picChg chg="add mod">
          <ac:chgData name="Clements, William" userId="cbdb0636-a496-422a-8d40-98c53d494d26" providerId="ADAL" clId="{9239F8DC-FACA-BB42-8198-44B607FDDBC2}" dt="2022-02-24T17:01:14.484" v="489" actId="1076"/>
          <ac:picMkLst>
            <pc:docMk/>
            <pc:sldMk cId="656194940" sldId="258"/>
            <ac:picMk id="5" creationId="{0C5C30F8-12F7-9049-88E4-77F2D8FCF10D}"/>
          </ac:picMkLst>
        </pc:picChg>
        <pc:picChg chg="add mod">
          <ac:chgData name="Clements, William" userId="cbdb0636-a496-422a-8d40-98c53d494d26" providerId="ADAL" clId="{9239F8DC-FACA-BB42-8198-44B607FDDBC2}" dt="2022-02-24T17:08:13.784" v="533" actId="1076"/>
          <ac:picMkLst>
            <pc:docMk/>
            <pc:sldMk cId="656194940" sldId="258"/>
            <ac:picMk id="6" creationId="{2F1833E5-FF5F-3C42-AA76-CC0F360C266C}"/>
          </ac:picMkLst>
        </pc:picChg>
      </pc:sldChg>
      <pc:sldChg chg="addSp delSp modSp new mod">
        <pc:chgData name="Clements, William" userId="cbdb0636-a496-422a-8d40-98c53d494d26" providerId="ADAL" clId="{9239F8DC-FACA-BB42-8198-44B607FDDBC2}" dt="2022-02-28T15:40:32.461" v="2199" actId="1076"/>
        <pc:sldMkLst>
          <pc:docMk/>
          <pc:sldMk cId="8982260" sldId="259"/>
        </pc:sldMkLst>
        <pc:spChg chg="mod">
          <ac:chgData name="Clements, William" userId="cbdb0636-a496-422a-8d40-98c53d494d26" providerId="ADAL" clId="{9239F8DC-FACA-BB42-8198-44B607FDDBC2}" dt="2022-02-24T21:07:31.063" v="2177"/>
          <ac:spMkLst>
            <pc:docMk/>
            <pc:sldMk cId="8982260" sldId="259"/>
            <ac:spMk id="2" creationId="{A9651AB4-C7D6-E742-B0E0-CD2A76B99387}"/>
          </ac:spMkLst>
        </pc:spChg>
        <pc:spChg chg="mod">
          <ac:chgData name="Clements, William" userId="cbdb0636-a496-422a-8d40-98c53d494d26" providerId="ADAL" clId="{9239F8DC-FACA-BB42-8198-44B607FDDBC2}" dt="2022-02-24T21:07:31.063" v="2177"/>
          <ac:spMkLst>
            <pc:docMk/>
            <pc:sldMk cId="8982260" sldId="259"/>
            <ac:spMk id="3" creationId="{749F5F7B-1825-0243-9648-EF69FC89FB7E}"/>
          </ac:spMkLst>
        </pc:spChg>
        <pc:spChg chg="mod">
          <ac:chgData name="Clements, William" userId="cbdb0636-a496-422a-8d40-98c53d494d26" providerId="ADAL" clId="{9239F8DC-FACA-BB42-8198-44B607FDDBC2}" dt="2022-02-24T21:07:31.063" v="2177"/>
          <ac:spMkLst>
            <pc:docMk/>
            <pc:sldMk cId="8982260" sldId="259"/>
            <ac:spMk id="4" creationId="{EB8EA8F0-CC8D-6843-B3E7-7EFC758D9F88}"/>
          </ac:spMkLst>
        </pc:spChg>
        <pc:spChg chg="mod">
          <ac:chgData name="Clements, William" userId="cbdb0636-a496-422a-8d40-98c53d494d26" providerId="ADAL" clId="{9239F8DC-FACA-BB42-8198-44B607FDDBC2}" dt="2022-02-24T17:56:47.070" v="1012"/>
          <ac:spMkLst>
            <pc:docMk/>
            <pc:sldMk cId="8982260" sldId="259"/>
            <ac:spMk id="10" creationId="{B856F352-5C3B-0040-AAB0-06F04668A5D1}"/>
          </ac:spMkLst>
        </pc:spChg>
        <pc:spChg chg="mod">
          <ac:chgData name="Clements, William" userId="cbdb0636-a496-422a-8d40-98c53d494d26" providerId="ADAL" clId="{9239F8DC-FACA-BB42-8198-44B607FDDBC2}" dt="2022-02-24T17:56:47.070" v="1012"/>
          <ac:spMkLst>
            <pc:docMk/>
            <pc:sldMk cId="8982260" sldId="259"/>
            <ac:spMk id="11" creationId="{D84711C3-4CAC-ED41-9600-E7DCA05DD891}"/>
          </ac:spMkLst>
        </pc:spChg>
        <pc:spChg chg="mod">
          <ac:chgData name="Clements, William" userId="cbdb0636-a496-422a-8d40-98c53d494d26" providerId="ADAL" clId="{9239F8DC-FACA-BB42-8198-44B607FDDBC2}" dt="2022-02-24T17:56:47.070" v="1012"/>
          <ac:spMkLst>
            <pc:docMk/>
            <pc:sldMk cId="8982260" sldId="259"/>
            <ac:spMk id="12" creationId="{E7790DB2-5ED3-1046-B7D1-96CA5AA54409}"/>
          </ac:spMkLst>
        </pc:spChg>
        <pc:spChg chg="mod">
          <ac:chgData name="Clements, William" userId="cbdb0636-a496-422a-8d40-98c53d494d26" providerId="ADAL" clId="{9239F8DC-FACA-BB42-8198-44B607FDDBC2}" dt="2022-02-24T17:56:47.070" v="1012"/>
          <ac:spMkLst>
            <pc:docMk/>
            <pc:sldMk cId="8982260" sldId="259"/>
            <ac:spMk id="13" creationId="{DB2E2E21-3E60-2A49-AD9B-8A0AFD134CFE}"/>
          </ac:spMkLst>
        </pc:spChg>
        <pc:grpChg chg="add mod">
          <ac:chgData name="Clements, William" userId="cbdb0636-a496-422a-8d40-98c53d494d26" providerId="ADAL" clId="{9239F8DC-FACA-BB42-8198-44B607FDDBC2}" dt="2022-02-24T17:56:50.753" v="1013" actId="1076"/>
          <ac:grpSpMkLst>
            <pc:docMk/>
            <pc:sldMk cId="8982260" sldId="259"/>
            <ac:grpSpMk id="9" creationId="{B0CA4A29-7CBC-A746-981F-769320DFA79B}"/>
          </ac:grpSpMkLst>
        </pc:grpChg>
        <pc:picChg chg="add del mod">
          <ac:chgData name="Clements, William" userId="cbdb0636-a496-422a-8d40-98c53d494d26" providerId="ADAL" clId="{9239F8DC-FACA-BB42-8198-44B607FDDBC2}" dt="2022-02-24T17:50:01.918" v="947" actId="478"/>
          <ac:picMkLst>
            <pc:docMk/>
            <pc:sldMk cId="8982260" sldId="259"/>
            <ac:picMk id="5" creationId="{E3D9C258-BB80-D642-B12D-A9177CDF074E}"/>
          </ac:picMkLst>
        </pc:picChg>
        <pc:picChg chg="add mod">
          <ac:chgData name="Clements, William" userId="cbdb0636-a496-422a-8d40-98c53d494d26" providerId="ADAL" clId="{9239F8DC-FACA-BB42-8198-44B607FDDBC2}" dt="2022-02-28T15:40:11.642" v="2195" actId="1076"/>
          <ac:picMkLst>
            <pc:docMk/>
            <pc:sldMk cId="8982260" sldId="259"/>
            <ac:picMk id="7" creationId="{2E542C61-3EDF-124E-8CE0-3C9788F0231C}"/>
          </ac:picMkLst>
        </pc:picChg>
        <pc:picChg chg="add mod">
          <ac:chgData name="Clements, William" userId="cbdb0636-a496-422a-8d40-98c53d494d26" providerId="ADAL" clId="{9239F8DC-FACA-BB42-8198-44B607FDDBC2}" dt="2022-02-24T17:54:41.604" v="957" actId="1076"/>
          <ac:picMkLst>
            <pc:docMk/>
            <pc:sldMk cId="8982260" sldId="259"/>
            <ac:picMk id="8" creationId="{5F443B3E-AA1D-BA49-BCDB-B0A046D2ED4A}"/>
          </ac:picMkLst>
        </pc:picChg>
        <pc:picChg chg="add mod">
          <ac:chgData name="Clements, William" userId="cbdb0636-a496-422a-8d40-98c53d494d26" providerId="ADAL" clId="{9239F8DC-FACA-BB42-8198-44B607FDDBC2}" dt="2022-02-28T15:40:32.461" v="2199" actId="1076"/>
          <ac:picMkLst>
            <pc:docMk/>
            <pc:sldMk cId="8982260" sldId="259"/>
            <ac:picMk id="4098" creationId="{42EC44BE-6367-F24F-B14D-A2421E2FF662}"/>
          </ac:picMkLst>
        </pc:picChg>
      </pc:sldChg>
      <pc:sldChg chg="addSp delSp modSp new mod modClrScheme chgLayout">
        <pc:chgData name="Clements, William" userId="cbdb0636-a496-422a-8d40-98c53d494d26" providerId="ADAL" clId="{9239F8DC-FACA-BB42-8198-44B607FDDBC2}" dt="2022-02-24T21:07:31.063" v="2177"/>
        <pc:sldMkLst>
          <pc:docMk/>
          <pc:sldMk cId="2298932400" sldId="260"/>
        </pc:sldMkLst>
        <pc:spChg chg="mod ord">
          <ac:chgData name="Clements, William" userId="cbdb0636-a496-422a-8d40-98c53d494d26" providerId="ADAL" clId="{9239F8DC-FACA-BB42-8198-44B607FDDBC2}" dt="2022-02-24T21:07:31.063" v="2177"/>
          <ac:spMkLst>
            <pc:docMk/>
            <pc:sldMk cId="2298932400" sldId="260"/>
            <ac:spMk id="2" creationId="{999FE0F8-5C99-1743-80EE-C71370685E9C}"/>
          </ac:spMkLst>
        </pc:spChg>
        <pc:spChg chg="del mod ord">
          <ac:chgData name="Clements, William" userId="cbdb0636-a496-422a-8d40-98c53d494d26" providerId="ADAL" clId="{9239F8DC-FACA-BB42-8198-44B607FDDBC2}" dt="2022-02-24T16:33:31.721" v="263" actId="700"/>
          <ac:spMkLst>
            <pc:docMk/>
            <pc:sldMk cId="2298932400" sldId="260"/>
            <ac:spMk id="3" creationId="{2B05CE67-B1CF-0543-B110-22319A5D999D}"/>
          </ac:spMkLst>
        </pc:spChg>
        <pc:spChg chg="del mod ord">
          <ac:chgData name="Clements, William" userId="cbdb0636-a496-422a-8d40-98c53d494d26" providerId="ADAL" clId="{9239F8DC-FACA-BB42-8198-44B607FDDBC2}" dt="2022-02-24T16:33:31.721" v="263" actId="700"/>
          <ac:spMkLst>
            <pc:docMk/>
            <pc:sldMk cId="2298932400" sldId="260"/>
            <ac:spMk id="4" creationId="{08B0EB5E-0D52-1D48-9288-B7A8F0BE2774}"/>
          </ac:spMkLst>
        </pc:spChg>
        <pc:spChg chg="add mod ord">
          <ac:chgData name="Clements, William" userId="cbdb0636-a496-422a-8d40-98c53d494d26" providerId="ADAL" clId="{9239F8DC-FACA-BB42-8198-44B607FDDBC2}" dt="2022-02-24T21:07:31.063" v="2177"/>
          <ac:spMkLst>
            <pc:docMk/>
            <pc:sldMk cId="2298932400" sldId="260"/>
            <ac:spMk id="5" creationId="{9C54E0B1-EE37-AB4F-9570-0943A5233E07}"/>
          </ac:spMkLst>
        </pc:spChg>
        <pc:spChg chg="add mod ord">
          <ac:chgData name="Clements, William" userId="cbdb0636-a496-422a-8d40-98c53d494d26" providerId="ADAL" clId="{9239F8DC-FACA-BB42-8198-44B607FDDBC2}" dt="2022-02-24T21:07:31.063" v="2177"/>
          <ac:spMkLst>
            <pc:docMk/>
            <pc:sldMk cId="2298932400" sldId="260"/>
            <ac:spMk id="6" creationId="{9CF87E07-2727-3542-ADB9-0381CC191885}"/>
          </ac:spMkLst>
        </pc:spChg>
        <pc:spChg chg="add mod ord">
          <ac:chgData name="Clements, William" userId="cbdb0636-a496-422a-8d40-98c53d494d26" providerId="ADAL" clId="{9239F8DC-FACA-BB42-8198-44B607FDDBC2}" dt="2022-02-24T21:07:31.063" v="2177"/>
          <ac:spMkLst>
            <pc:docMk/>
            <pc:sldMk cId="2298932400" sldId="260"/>
            <ac:spMk id="7" creationId="{1F9BACA1-E784-CB4A-9A06-818B846F330A}"/>
          </ac:spMkLst>
        </pc:spChg>
        <pc:spChg chg="add mod ord">
          <ac:chgData name="Clements, William" userId="cbdb0636-a496-422a-8d40-98c53d494d26" providerId="ADAL" clId="{9239F8DC-FACA-BB42-8198-44B607FDDBC2}" dt="2022-02-24T21:07:31.063" v="2177"/>
          <ac:spMkLst>
            <pc:docMk/>
            <pc:sldMk cId="2298932400" sldId="260"/>
            <ac:spMk id="8" creationId="{D9E598A9-50B9-FE46-A6C5-BFC30F58610A}"/>
          </ac:spMkLst>
        </pc:spChg>
      </pc:sldChg>
      <pc:sldChg chg="addSp delSp modSp new mod modClrScheme chgLayout">
        <pc:chgData name="Clements, William" userId="cbdb0636-a496-422a-8d40-98c53d494d26" providerId="ADAL" clId="{9239F8DC-FACA-BB42-8198-44B607FDDBC2}" dt="2022-02-24T21:07:31.063" v="2177"/>
        <pc:sldMkLst>
          <pc:docMk/>
          <pc:sldMk cId="65350794" sldId="261"/>
        </pc:sldMkLst>
        <pc:spChg chg="mod ord">
          <ac:chgData name="Clements, William" userId="cbdb0636-a496-422a-8d40-98c53d494d26" providerId="ADAL" clId="{9239F8DC-FACA-BB42-8198-44B607FDDBC2}" dt="2022-02-24T21:07:31.063" v="2177"/>
          <ac:spMkLst>
            <pc:docMk/>
            <pc:sldMk cId="65350794" sldId="261"/>
            <ac:spMk id="2" creationId="{9800A999-51A9-7B4F-90BB-AB45CEE34BCE}"/>
          </ac:spMkLst>
        </pc:spChg>
        <pc:spChg chg="mod ord">
          <ac:chgData name="Clements, William" userId="cbdb0636-a496-422a-8d40-98c53d494d26" providerId="ADAL" clId="{9239F8DC-FACA-BB42-8198-44B607FDDBC2}" dt="2022-02-24T21:07:31.063" v="2177"/>
          <ac:spMkLst>
            <pc:docMk/>
            <pc:sldMk cId="65350794" sldId="261"/>
            <ac:spMk id="3" creationId="{6B53F5B4-FE33-0746-BD4D-F21827F362A4}"/>
          </ac:spMkLst>
        </pc:spChg>
        <pc:spChg chg="add del mod ord">
          <ac:chgData name="Clements, William" userId="cbdb0636-a496-422a-8d40-98c53d494d26" providerId="ADAL" clId="{9239F8DC-FACA-BB42-8198-44B607FDDBC2}" dt="2022-02-24T16:36:14.520" v="337" actId="700"/>
          <ac:spMkLst>
            <pc:docMk/>
            <pc:sldMk cId="65350794" sldId="261"/>
            <ac:spMk id="4" creationId="{22C2C794-2535-8B4F-9EE2-2D6978A6F307}"/>
          </ac:spMkLst>
        </pc:spChg>
        <pc:spChg chg="add mod ord">
          <ac:chgData name="Clements, William" userId="cbdb0636-a496-422a-8d40-98c53d494d26" providerId="ADAL" clId="{9239F8DC-FACA-BB42-8198-44B607FDDBC2}" dt="2022-02-24T21:07:31.063" v="2177"/>
          <ac:spMkLst>
            <pc:docMk/>
            <pc:sldMk cId="65350794" sldId="261"/>
            <ac:spMk id="5" creationId="{73085D62-37BA-D64F-AC26-843CAD78733E}"/>
          </ac:spMkLst>
        </pc:spChg>
      </pc:sldChg>
      <pc:sldChg chg="add del mod modShow">
        <pc:chgData name="Clements, William" userId="cbdb0636-a496-422a-8d40-98c53d494d26" providerId="ADAL" clId="{9239F8DC-FACA-BB42-8198-44B607FDDBC2}" dt="2022-02-24T20:39:32.978" v="2123" actId="2696"/>
        <pc:sldMkLst>
          <pc:docMk/>
          <pc:sldMk cId="1956100598" sldId="262"/>
        </pc:sldMkLst>
      </pc:sldChg>
      <pc:sldChg chg="add del">
        <pc:chgData name="Clements, William" userId="cbdb0636-a496-422a-8d40-98c53d494d26" providerId="ADAL" clId="{9239F8DC-FACA-BB42-8198-44B607FDDBC2}" dt="2022-02-24T16:37:00.763" v="346"/>
        <pc:sldMkLst>
          <pc:docMk/>
          <pc:sldMk cId="3475217917" sldId="262"/>
        </pc:sldMkLst>
      </pc:sldChg>
      <pc:sldChg chg="modSp add mod ord">
        <pc:chgData name="Clements, William" userId="cbdb0636-a496-422a-8d40-98c53d494d26" providerId="ADAL" clId="{9239F8DC-FACA-BB42-8198-44B607FDDBC2}" dt="2022-02-24T21:07:38.331" v="2178" actId="14100"/>
        <pc:sldMkLst>
          <pc:docMk/>
          <pc:sldMk cId="3347014606" sldId="263"/>
        </pc:sldMkLst>
        <pc:spChg chg="mod">
          <ac:chgData name="Clements, William" userId="cbdb0636-a496-422a-8d40-98c53d494d26" providerId="ADAL" clId="{9239F8DC-FACA-BB42-8198-44B607FDDBC2}" dt="2022-02-24T21:07:31.063" v="2177"/>
          <ac:spMkLst>
            <pc:docMk/>
            <pc:sldMk cId="3347014606" sldId="263"/>
            <ac:spMk id="2" creationId="{BBC9787B-C7F9-406E-A380-C7D8AC0BC650}"/>
          </ac:spMkLst>
        </pc:spChg>
        <pc:spChg chg="mod">
          <ac:chgData name="Clements, William" userId="cbdb0636-a496-422a-8d40-98c53d494d26" providerId="ADAL" clId="{9239F8DC-FACA-BB42-8198-44B607FDDBC2}" dt="2022-02-24T21:07:31.063" v="2177"/>
          <ac:spMkLst>
            <pc:docMk/>
            <pc:sldMk cId="3347014606" sldId="263"/>
            <ac:spMk id="3" creationId="{E2A600D5-7243-4613-A317-51E7BE220AAF}"/>
          </ac:spMkLst>
        </pc:spChg>
        <pc:picChg chg="mod">
          <ac:chgData name="Clements, William" userId="cbdb0636-a496-422a-8d40-98c53d494d26" providerId="ADAL" clId="{9239F8DC-FACA-BB42-8198-44B607FDDBC2}" dt="2022-02-24T21:07:38.331" v="2178" actId="14100"/>
          <ac:picMkLst>
            <pc:docMk/>
            <pc:sldMk cId="3347014606" sldId="263"/>
            <ac:picMk id="7" creationId="{919F84DE-F10C-4810-B04E-72E876E308A0}"/>
          </ac:picMkLst>
        </pc:picChg>
      </pc:sldChg>
      <pc:sldChg chg="add del">
        <pc:chgData name="Clements, William" userId="cbdb0636-a496-422a-8d40-98c53d494d26" providerId="ADAL" clId="{9239F8DC-FACA-BB42-8198-44B607FDDBC2}" dt="2022-02-24T16:58:12.897" v="484" actId="2696"/>
        <pc:sldMkLst>
          <pc:docMk/>
          <pc:sldMk cId="3524639763" sldId="269"/>
        </pc:sldMkLst>
      </pc:sldChg>
      <pc:sldChg chg="add">
        <pc:chgData name="Clements, William" userId="cbdb0636-a496-422a-8d40-98c53d494d26" providerId="ADAL" clId="{9239F8DC-FACA-BB42-8198-44B607FDDBC2}" dt="2022-02-24T16:47:54.992" v="452"/>
        <pc:sldMkLst>
          <pc:docMk/>
          <pc:sldMk cId="4240064150" sldId="271"/>
        </pc:sldMkLst>
      </pc:sldChg>
      <pc:sldChg chg="add del">
        <pc:chgData name="Clements, William" userId="cbdb0636-a496-422a-8d40-98c53d494d26" providerId="ADAL" clId="{9239F8DC-FACA-BB42-8198-44B607FDDBC2}" dt="2022-02-24T16:58:12.897" v="484" actId="2696"/>
        <pc:sldMkLst>
          <pc:docMk/>
          <pc:sldMk cId="2391659497" sldId="272"/>
        </pc:sldMkLst>
      </pc:sldChg>
      <pc:sldChg chg="modSp add">
        <pc:chgData name="Clements, William" userId="cbdb0636-a496-422a-8d40-98c53d494d26" providerId="ADAL" clId="{9239F8DC-FACA-BB42-8198-44B607FDDBC2}" dt="2022-02-24T21:07:31.063" v="2177"/>
        <pc:sldMkLst>
          <pc:docMk/>
          <pc:sldMk cId="1254284063" sldId="284"/>
        </pc:sldMkLst>
        <pc:spChg chg="mod">
          <ac:chgData name="Clements, William" userId="cbdb0636-a496-422a-8d40-98c53d494d26" providerId="ADAL" clId="{9239F8DC-FACA-BB42-8198-44B607FDDBC2}" dt="2022-02-24T21:07:31.063" v="2177"/>
          <ac:spMkLst>
            <pc:docMk/>
            <pc:sldMk cId="1254284063" sldId="284"/>
            <ac:spMk id="2" creationId="{00000000-0000-0000-0000-000000000000}"/>
          </ac:spMkLst>
        </pc:spChg>
        <pc:spChg chg="mod">
          <ac:chgData name="Clements, William" userId="cbdb0636-a496-422a-8d40-98c53d494d26" providerId="ADAL" clId="{9239F8DC-FACA-BB42-8198-44B607FDDBC2}" dt="2022-02-24T21:07:31.063" v="2177"/>
          <ac:spMkLst>
            <pc:docMk/>
            <pc:sldMk cId="1254284063" sldId="284"/>
            <ac:spMk id="3" creationId="{00000000-0000-0000-0000-000000000000}"/>
          </ac:spMkLst>
        </pc:spChg>
        <pc:spChg chg="mod">
          <ac:chgData name="Clements, William" userId="cbdb0636-a496-422a-8d40-98c53d494d26" providerId="ADAL" clId="{9239F8DC-FACA-BB42-8198-44B607FDDBC2}" dt="2022-02-24T21:07:31.063" v="2177"/>
          <ac:spMkLst>
            <pc:docMk/>
            <pc:sldMk cId="1254284063" sldId="284"/>
            <ac:spMk id="4" creationId="{00000000-0000-0000-0000-000000000000}"/>
          </ac:spMkLst>
        </pc:spChg>
      </pc:sldChg>
      <pc:sldChg chg="add del">
        <pc:chgData name="Clements, William" userId="cbdb0636-a496-422a-8d40-98c53d494d26" providerId="ADAL" clId="{9239F8DC-FACA-BB42-8198-44B607FDDBC2}" dt="2022-02-24T16:58:12.897" v="484" actId="2696"/>
        <pc:sldMkLst>
          <pc:docMk/>
          <pc:sldMk cId="1923327755" sldId="285"/>
        </pc:sldMkLst>
      </pc:sldChg>
      <pc:sldChg chg="add">
        <pc:chgData name="Clements, William" userId="cbdb0636-a496-422a-8d40-98c53d494d26" providerId="ADAL" clId="{9239F8DC-FACA-BB42-8198-44B607FDDBC2}" dt="2022-02-24T16:48:17.788" v="453"/>
        <pc:sldMkLst>
          <pc:docMk/>
          <pc:sldMk cId="732785720" sldId="288"/>
        </pc:sldMkLst>
      </pc:sldChg>
      <pc:sldChg chg="modSp add mod">
        <pc:chgData name="Clements, William" userId="cbdb0636-a496-422a-8d40-98c53d494d26" providerId="ADAL" clId="{9239F8DC-FACA-BB42-8198-44B607FDDBC2}" dt="2022-02-24T21:07:31.063" v="2177"/>
        <pc:sldMkLst>
          <pc:docMk/>
          <pc:sldMk cId="520930022" sldId="291"/>
        </pc:sldMkLst>
        <pc:spChg chg="mod">
          <ac:chgData name="Clements, William" userId="cbdb0636-a496-422a-8d40-98c53d494d26" providerId="ADAL" clId="{9239F8DC-FACA-BB42-8198-44B607FDDBC2}" dt="2022-02-24T21:07:31.063" v="2177"/>
          <ac:spMkLst>
            <pc:docMk/>
            <pc:sldMk cId="520930022" sldId="291"/>
            <ac:spMk id="2" creationId="{00000000-0000-0000-0000-000000000000}"/>
          </ac:spMkLst>
        </pc:spChg>
        <pc:spChg chg="mod">
          <ac:chgData name="Clements, William" userId="cbdb0636-a496-422a-8d40-98c53d494d26" providerId="ADAL" clId="{9239F8DC-FACA-BB42-8198-44B607FDDBC2}" dt="2022-02-24T21:07:31.063" v="2177"/>
          <ac:spMkLst>
            <pc:docMk/>
            <pc:sldMk cId="520930022" sldId="291"/>
            <ac:spMk id="3" creationId="{00000000-0000-0000-0000-000000000000}"/>
          </ac:spMkLst>
        </pc:spChg>
        <pc:picChg chg="mod">
          <ac:chgData name="Clements, William" userId="cbdb0636-a496-422a-8d40-98c53d494d26" providerId="ADAL" clId="{9239F8DC-FACA-BB42-8198-44B607FDDBC2}" dt="2022-02-24T16:49:18.146" v="455" actId="14100"/>
          <ac:picMkLst>
            <pc:docMk/>
            <pc:sldMk cId="520930022" sldId="291"/>
            <ac:picMk id="5" creationId="{00000000-0000-0000-0000-000000000000}"/>
          </ac:picMkLst>
        </pc:picChg>
      </pc:sldChg>
      <pc:sldChg chg="addSp delSp modSp add mod">
        <pc:chgData name="Clements, William" userId="cbdb0636-a496-422a-8d40-98c53d494d26" providerId="ADAL" clId="{9239F8DC-FACA-BB42-8198-44B607FDDBC2}" dt="2022-02-24T21:07:31.063" v="2177"/>
        <pc:sldMkLst>
          <pc:docMk/>
          <pc:sldMk cId="4071393977" sldId="292"/>
        </pc:sldMkLst>
        <pc:spChg chg="mod">
          <ac:chgData name="Clements, William" userId="cbdb0636-a496-422a-8d40-98c53d494d26" providerId="ADAL" clId="{9239F8DC-FACA-BB42-8198-44B607FDDBC2}" dt="2022-02-24T21:07:31.063" v="2177"/>
          <ac:spMkLst>
            <pc:docMk/>
            <pc:sldMk cId="4071393977" sldId="292"/>
            <ac:spMk id="2" creationId="{00000000-0000-0000-0000-000000000000}"/>
          </ac:spMkLst>
        </pc:spChg>
        <pc:spChg chg="mod">
          <ac:chgData name="Clements, William" userId="cbdb0636-a496-422a-8d40-98c53d494d26" providerId="ADAL" clId="{9239F8DC-FACA-BB42-8198-44B607FDDBC2}" dt="2022-02-24T21:07:31.063" v="2177"/>
          <ac:spMkLst>
            <pc:docMk/>
            <pc:sldMk cId="4071393977" sldId="292"/>
            <ac:spMk id="3" creationId="{00000000-0000-0000-0000-000000000000}"/>
          </ac:spMkLst>
        </pc:spChg>
        <pc:picChg chg="add del mod">
          <ac:chgData name="Clements, William" userId="cbdb0636-a496-422a-8d40-98c53d494d26" providerId="ADAL" clId="{9239F8DC-FACA-BB42-8198-44B607FDDBC2}" dt="2022-02-24T16:53:41.427" v="473"/>
          <ac:picMkLst>
            <pc:docMk/>
            <pc:sldMk cId="4071393977" sldId="292"/>
            <ac:picMk id="7" creationId="{2402FCC2-3E90-CD42-9232-7918A76DB2F4}"/>
          </ac:picMkLst>
        </pc:picChg>
        <pc:picChg chg="add del mod">
          <ac:chgData name="Clements, William" userId="cbdb0636-a496-422a-8d40-98c53d494d26" providerId="ADAL" clId="{9239F8DC-FACA-BB42-8198-44B607FDDBC2}" dt="2022-02-24T16:53:48.175" v="475"/>
          <ac:picMkLst>
            <pc:docMk/>
            <pc:sldMk cId="4071393977" sldId="292"/>
            <ac:picMk id="8" creationId="{52CB32A4-5131-8F4F-9E30-3F6E5883BA37}"/>
          </ac:picMkLst>
        </pc:picChg>
      </pc:sldChg>
      <pc:sldChg chg="addSp delSp modSp add">
        <pc:chgData name="Clements, William" userId="cbdb0636-a496-422a-8d40-98c53d494d26" providerId="ADAL" clId="{9239F8DC-FACA-BB42-8198-44B607FDDBC2}" dt="2022-02-24T21:07:31.063" v="2177"/>
        <pc:sldMkLst>
          <pc:docMk/>
          <pc:sldMk cId="1718229424" sldId="293"/>
        </pc:sldMkLst>
        <pc:spChg chg="mod">
          <ac:chgData name="Clements, William" userId="cbdb0636-a496-422a-8d40-98c53d494d26" providerId="ADAL" clId="{9239F8DC-FACA-BB42-8198-44B607FDDBC2}" dt="2022-02-24T21:07:31.063" v="2177"/>
          <ac:spMkLst>
            <pc:docMk/>
            <pc:sldMk cId="1718229424" sldId="293"/>
            <ac:spMk id="2" creationId="{00000000-0000-0000-0000-000000000000}"/>
          </ac:spMkLst>
        </pc:spChg>
        <pc:spChg chg="mod">
          <ac:chgData name="Clements, William" userId="cbdb0636-a496-422a-8d40-98c53d494d26" providerId="ADAL" clId="{9239F8DC-FACA-BB42-8198-44B607FDDBC2}" dt="2022-02-24T21:07:31.063" v="2177"/>
          <ac:spMkLst>
            <pc:docMk/>
            <pc:sldMk cId="1718229424" sldId="293"/>
            <ac:spMk id="3" creationId="{00000000-0000-0000-0000-000000000000}"/>
          </ac:spMkLst>
        </pc:spChg>
        <pc:spChg chg="mod">
          <ac:chgData name="Clements, William" userId="cbdb0636-a496-422a-8d40-98c53d494d26" providerId="ADAL" clId="{9239F8DC-FACA-BB42-8198-44B607FDDBC2}" dt="2022-02-24T17:57:50.696" v="1025"/>
          <ac:spMkLst>
            <pc:docMk/>
            <pc:sldMk cId="1718229424" sldId="293"/>
            <ac:spMk id="7" creationId="{9369AA98-203C-E54C-B0C0-B2E2ABDB6101}"/>
          </ac:spMkLst>
        </pc:spChg>
        <pc:spChg chg="mod">
          <ac:chgData name="Clements, William" userId="cbdb0636-a496-422a-8d40-98c53d494d26" providerId="ADAL" clId="{9239F8DC-FACA-BB42-8198-44B607FDDBC2}" dt="2022-02-24T17:57:50.696" v="1025"/>
          <ac:spMkLst>
            <pc:docMk/>
            <pc:sldMk cId="1718229424" sldId="293"/>
            <ac:spMk id="8" creationId="{674E21AA-0BAC-E842-8E9A-514338E9C43B}"/>
          </ac:spMkLst>
        </pc:spChg>
        <pc:spChg chg="mod">
          <ac:chgData name="Clements, William" userId="cbdb0636-a496-422a-8d40-98c53d494d26" providerId="ADAL" clId="{9239F8DC-FACA-BB42-8198-44B607FDDBC2}" dt="2022-02-24T17:57:50.696" v="1025"/>
          <ac:spMkLst>
            <pc:docMk/>
            <pc:sldMk cId="1718229424" sldId="293"/>
            <ac:spMk id="9" creationId="{E89657AD-D5F1-3941-9DAA-B2B662634A36}"/>
          </ac:spMkLst>
        </pc:spChg>
        <pc:spChg chg="mod">
          <ac:chgData name="Clements, William" userId="cbdb0636-a496-422a-8d40-98c53d494d26" providerId="ADAL" clId="{9239F8DC-FACA-BB42-8198-44B607FDDBC2}" dt="2022-02-24T17:57:50.696" v="1025"/>
          <ac:spMkLst>
            <pc:docMk/>
            <pc:sldMk cId="1718229424" sldId="293"/>
            <ac:spMk id="10" creationId="{A77ADBFB-1629-EE48-AD91-2C2F26EF1939}"/>
          </ac:spMkLst>
        </pc:spChg>
        <pc:grpChg chg="add del mod">
          <ac:chgData name="Clements, William" userId="cbdb0636-a496-422a-8d40-98c53d494d26" providerId="ADAL" clId="{9239F8DC-FACA-BB42-8198-44B607FDDBC2}" dt="2022-02-24T17:57:53.451" v="1026"/>
          <ac:grpSpMkLst>
            <pc:docMk/>
            <pc:sldMk cId="1718229424" sldId="293"/>
            <ac:grpSpMk id="6" creationId="{CED43AE5-4411-2744-B36E-D8C7FC2D07EB}"/>
          </ac:grpSpMkLst>
        </pc:grpChg>
      </pc:sldChg>
      <pc:sldChg chg="modSp add mod">
        <pc:chgData name="Clements, William" userId="cbdb0636-a496-422a-8d40-98c53d494d26" providerId="ADAL" clId="{9239F8DC-FACA-BB42-8198-44B607FDDBC2}" dt="2022-02-24T21:07:31.063" v="2177"/>
        <pc:sldMkLst>
          <pc:docMk/>
          <pc:sldMk cId="2525080623" sldId="294"/>
        </pc:sldMkLst>
        <pc:spChg chg="mod">
          <ac:chgData name="Clements, William" userId="cbdb0636-a496-422a-8d40-98c53d494d26" providerId="ADAL" clId="{9239F8DC-FACA-BB42-8198-44B607FDDBC2}" dt="2022-02-24T21:07:31.063" v="2177"/>
          <ac:spMkLst>
            <pc:docMk/>
            <pc:sldMk cId="2525080623" sldId="294"/>
            <ac:spMk id="2" creationId="{00000000-0000-0000-0000-000000000000}"/>
          </ac:spMkLst>
        </pc:spChg>
        <pc:spChg chg="mod">
          <ac:chgData name="Clements, William" userId="cbdb0636-a496-422a-8d40-98c53d494d26" providerId="ADAL" clId="{9239F8DC-FACA-BB42-8198-44B607FDDBC2}" dt="2022-02-24T21:07:31.063" v="2177"/>
          <ac:spMkLst>
            <pc:docMk/>
            <pc:sldMk cId="2525080623" sldId="294"/>
            <ac:spMk id="3" creationId="{00000000-0000-0000-0000-000000000000}"/>
          </ac:spMkLst>
        </pc:spChg>
        <pc:picChg chg="mod">
          <ac:chgData name="Clements, William" userId="cbdb0636-a496-422a-8d40-98c53d494d26" providerId="ADAL" clId="{9239F8DC-FACA-BB42-8198-44B607FDDBC2}" dt="2022-02-24T20:13:23.016" v="1692" actId="14100"/>
          <ac:picMkLst>
            <pc:docMk/>
            <pc:sldMk cId="2525080623" sldId="294"/>
            <ac:picMk id="4" creationId="{00000000-0000-0000-0000-000000000000}"/>
          </ac:picMkLst>
        </pc:picChg>
      </pc:sldChg>
      <pc:sldChg chg="add del">
        <pc:chgData name="Clements, William" userId="cbdb0636-a496-422a-8d40-98c53d494d26" providerId="ADAL" clId="{9239F8DC-FACA-BB42-8198-44B607FDDBC2}" dt="2022-02-24T16:58:12.897" v="484" actId="2696"/>
        <pc:sldMkLst>
          <pc:docMk/>
          <pc:sldMk cId="3683589757" sldId="295"/>
        </pc:sldMkLst>
      </pc:sldChg>
      <pc:sldChg chg="add del">
        <pc:chgData name="Clements, William" userId="cbdb0636-a496-422a-8d40-98c53d494d26" providerId="ADAL" clId="{9239F8DC-FACA-BB42-8198-44B607FDDBC2}" dt="2022-02-24T16:58:12.897" v="484" actId="2696"/>
        <pc:sldMkLst>
          <pc:docMk/>
          <pc:sldMk cId="1731358507" sldId="296"/>
        </pc:sldMkLst>
      </pc:sldChg>
      <pc:sldChg chg="addSp modSp add">
        <pc:chgData name="Clements, William" userId="cbdb0636-a496-422a-8d40-98c53d494d26" providerId="ADAL" clId="{9239F8DC-FACA-BB42-8198-44B607FDDBC2}" dt="2022-02-24T21:07:31.063" v="2177"/>
        <pc:sldMkLst>
          <pc:docMk/>
          <pc:sldMk cId="146897421" sldId="301"/>
        </pc:sldMkLst>
        <pc:spChg chg="mod">
          <ac:chgData name="Clements, William" userId="cbdb0636-a496-422a-8d40-98c53d494d26" providerId="ADAL" clId="{9239F8DC-FACA-BB42-8198-44B607FDDBC2}" dt="2022-02-24T21:07:31.063" v="2177"/>
          <ac:spMkLst>
            <pc:docMk/>
            <pc:sldMk cId="146897421" sldId="301"/>
            <ac:spMk id="2" creationId="{00000000-0000-0000-0000-000000000000}"/>
          </ac:spMkLst>
        </pc:spChg>
        <pc:spChg chg="mod">
          <ac:chgData name="Clements, William" userId="cbdb0636-a496-422a-8d40-98c53d494d26" providerId="ADAL" clId="{9239F8DC-FACA-BB42-8198-44B607FDDBC2}" dt="2022-02-24T21:07:31.063" v="2177"/>
          <ac:spMkLst>
            <pc:docMk/>
            <pc:sldMk cId="146897421" sldId="301"/>
            <ac:spMk id="3" creationId="{00000000-0000-0000-0000-000000000000}"/>
          </ac:spMkLst>
        </pc:spChg>
        <pc:spChg chg="mod">
          <ac:chgData name="Clements, William" userId="cbdb0636-a496-422a-8d40-98c53d494d26" providerId="ADAL" clId="{9239F8DC-FACA-BB42-8198-44B607FDDBC2}" dt="2022-02-24T21:07:31.063" v="2177"/>
          <ac:spMkLst>
            <pc:docMk/>
            <pc:sldMk cId="146897421" sldId="301"/>
            <ac:spMk id="4" creationId="{00000000-0000-0000-0000-000000000000}"/>
          </ac:spMkLst>
        </pc:spChg>
        <pc:spChg chg="mod">
          <ac:chgData name="Clements, William" userId="cbdb0636-a496-422a-8d40-98c53d494d26" providerId="ADAL" clId="{9239F8DC-FACA-BB42-8198-44B607FDDBC2}" dt="2022-02-24T17:57:48.181" v="1024"/>
          <ac:spMkLst>
            <pc:docMk/>
            <pc:sldMk cId="146897421" sldId="301"/>
            <ac:spMk id="8" creationId="{17294885-8B26-6345-98D4-E3B8E96D7EA8}"/>
          </ac:spMkLst>
        </pc:spChg>
        <pc:spChg chg="mod">
          <ac:chgData name="Clements, William" userId="cbdb0636-a496-422a-8d40-98c53d494d26" providerId="ADAL" clId="{9239F8DC-FACA-BB42-8198-44B607FDDBC2}" dt="2022-02-24T17:57:48.181" v="1024"/>
          <ac:spMkLst>
            <pc:docMk/>
            <pc:sldMk cId="146897421" sldId="301"/>
            <ac:spMk id="9" creationId="{9A26167B-757A-9349-9F75-547F55DD5B53}"/>
          </ac:spMkLst>
        </pc:spChg>
        <pc:spChg chg="mod">
          <ac:chgData name="Clements, William" userId="cbdb0636-a496-422a-8d40-98c53d494d26" providerId="ADAL" clId="{9239F8DC-FACA-BB42-8198-44B607FDDBC2}" dt="2022-02-24T17:57:48.181" v="1024"/>
          <ac:spMkLst>
            <pc:docMk/>
            <pc:sldMk cId="146897421" sldId="301"/>
            <ac:spMk id="10" creationId="{1F5A32E9-0279-C348-B5C4-4C9A92E0F57A}"/>
          </ac:spMkLst>
        </pc:spChg>
        <pc:spChg chg="mod">
          <ac:chgData name="Clements, William" userId="cbdb0636-a496-422a-8d40-98c53d494d26" providerId="ADAL" clId="{9239F8DC-FACA-BB42-8198-44B607FDDBC2}" dt="2022-02-24T17:57:48.181" v="1024"/>
          <ac:spMkLst>
            <pc:docMk/>
            <pc:sldMk cId="146897421" sldId="301"/>
            <ac:spMk id="11" creationId="{E8C6A91C-9C79-9948-8FA6-F28B0EBD9B7D}"/>
          </ac:spMkLst>
        </pc:spChg>
        <pc:grpChg chg="add mod">
          <ac:chgData name="Clements, William" userId="cbdb0636-a496-422a-8d40-98c53d494d26" providerId="ADAL" clId="{9239F8DC-FACA-BB42-8198-44B607FDDBC2}" dt="2022-02-24T17:57:48.181" v="1024"/>
          <ac:grpSpMkLst>
            <pc:docMk/>
            <pc:sldMk cId="146897421" sldId="301"/>
            <ac:grpSpMk id="7" creationId="{C7370C8C-9143-8E4E-9F3B-A2E0F509921E}"/>
          </ac:grpSpMkLst>
        </pc:grpChg>
      </pc:sldChg>
      <pc:sldChg chg="add del">
        <pc:chgData name="Clements, William" userId="cbdb0636-a496-422a-8d40-98c53d494d26" providerId="ADAL" clId="{9239F8DC-FACA-BB42-8198-44B607FDDBC2}" dt="2022-02-24T16:58:12.897" v="484" actId="2696"/>
        <pc:sldMkLst>
          <pc:docMk/>
          <pc:sldMk cId="677155928" sldId="306"/>
        </pc:sldMkLst>
      </pc:sldChg>
      <pc:sldChg chg="addSp delSp modSp add mod">
        <pc:chgData name="Clements, William" userId="cbdb0636-a496-422a-8d40-98c53d494d26" providerId="ADAL" clId="{9239F8DC-FACA-BB42-8198-44B607FDDBC2}" dt="2022-03-02T15:48:59.859" v="2217" actId="6549"/>
        <pc:sldMkLst>
          <pc:docMk/>
          <pc:sldMk cId="2471071353" sldId="313"/>
        </pc:sldMkLst>
        <pc:spChg chg="mod">
          <ac:chgData name="Clements, William" userId="cbdb0636-a496-422a-8d40-98c53d494d26" providerId="ADAL" clId="{9239F8DC-FACA-BB42-8198-44B607FDDBC2}" dt="2022-02-24T21:07:31.063" v="2177"/>
          <ac:spMkLst>
            <pc:docMk/>
            <pc:sldMk cId="2471071353" sldId="313"/>
            <ac:spMk id="2" creationId="{2EA1C533-A240-44E6-A945-1555908B1BC0}"/>
          </ac:spMkLst>
        </pc:spChg>
        <pc:spChg chg="mod">
          <ac:chgData name="Clements, William" userId="cbdb0636-a496-422a-8d40-98c53d494d26" providerId="ADAL" clId="{9239F8DC-FACA-BB42-8198-44B607FDDBC2}" dt="2022-03-02T15:48:59.859" v="2217" actId="6549"/>
          <ac:spMkLst>
            <pc:docMk/>
            <pc:sldMk cId="2471071353" sldId="313"/>
            <ac:spMk id="3" creationId="{CC95B06F-A431-4CC4-BE22-05DF88769D3A}"/>
          </ac:spMkLst>
        </pc:spChg>
        <pc:spChg chg="mod topLvl">
          <ac:chgData name="Clements, William" userId="cbdb0636-a496-422a-8d40-98c53d494d26" providerId="ADAL" clId="{9239F8DC-FACA-BB42-8198-44B607FDDBC2}" dt="2022-02-24T17:57:33.617" v="1018" actId="164"/>
          <ac:spMkLst>
            <pc:docMk/>
            <pc:sldMk cId="2471071353" sldId="313"/>
            <ac:spMk id="8" creationId="{504E9CD3-33FE-B542-B3B2-A29601EE3A99}"/>
          </ac:spMkLst>
        </pc:spChg>
        <pc:spChg chg="mod topLvl">
          <ac:chgData name="Clements, William" userId="cbdb0636-a496-422a-8d40-98c53d494d26" providerId="ADAL" clId="{9239F8DC-FACA-BB42-8198-44B607FDDBC2}" dt="2022-02-24T17:57:33.617" v="1018" actId="164"/>
          <ac:spMkLst>
            <pc:docMk/>
            <pc:sldMk cId="2471071353" sldId="313"/>
            <ac:spMk id="9" creationId="{26442E32-E817-314D-B58D-3CAFD5EDDE6D}"/>
          </ac:spMkLst>
        </pc:spChg>
        <pc:spChg chg="mod topLvl">
          <ac:chgData name="Clements, William" userId="cbdb0636-a496-422a-8d40-98c53d494d26" providerId="ADAL" clId="{9239F8DC-FACA-BB42-8198-44B607FDDBC2}" dt="2022-02-24T17:57:33.617" v="1018" actId="164"/>
          <ac:spMkLst>
            <pc:docMk/>
            <pc:sldMk cId="2471071353" sldId="313"/>
            <ac:spMk id="10" creationId="{1BE04481-E266-314A-B9F6-A2B667D11ABD}"/>
          </ac:spMkLst>
        </pc:spChg>
        <pc:spChg chg="mod topLvl">
          <ac:chgData name="Clements, William" userId="cbdb0636-a496-422a-8d40-98c53d494d26" providerId="ADAL" clId="{9239F8DC-FACA-BB42-8198-44B607FDDBC2}" dt="2022-02-24T17:57:33.617" v="1018" actId="164"/>
          <ac:spMkLst>
            <pc:docMk/>
            <pc:sldMk cId="2471071353" sldId="313"/>
            <ac:spMk id="11" creationId="{96C8650B-659E-6347-9597-C0263FE0608C}"/>
          </ac:spMkLst>
        </pc:spChg>
        <pc:grpChg chg="add mod">
          <ac:chgData name="Clements, William" userId="cbdb0636-a496-422a-8d40-98c53d494d26" providerId="ADAL" clId="{9239F8DC-FACA-BB42-8198-44B607FDDBC2}" dt="2022-02-24T17:57:33.617" v="1018" actId="164"/>
          <ac:grpSpMkLst>
            <pc:docMk/>
            <pc:sldMk cId="2471071353" sldId="313"/>
            <ac:grpSpMk id="4" creationId="{76553A81-6D45-7247-B2B5-41D9F7083F63}"/>
          </ac:grpSpMkLst>
        </pc:grpChg>
        <pc:grpChg chg="add del mod">
          <ac:chgData name="Clements, William" userId="cbdb0636-a496-422a-8d40-98c53d494d26" providerId="ADAL" clId="{9239F8DC-FACA-BB42-8198-44B607FDDBC2}" dt="2022-02-24T17:57:12.897" v="1016" actId="165"/>
          <ac:grpSpMkLst>
            <pc:docMk/>
            <pc:sldMk cId="2471071353" sldId="313"/>
            <ac:grpSpMk id="7" creationId="{1C74A152-A2F2-114F-A33C-BB440253F120}"/>
          </ac:grpSpMkLst>
        </pc:grpChg>
      </pc:sldChg>
      <pc:sldChg chg="addSp modSp add mod">
        <pc:chgData name="Clements, William" userId="cbdb0636-a496-422a-8d40-98c53d494d26" providerId="ADAL" clId="{9239F8DC-FACA-BB42-8198-44B607FDDBC2}" dt="2022-02-24T21:07:31.063" v="2177"/>
        <pc:sldMkLst>
          <pc:docMk/>
          <pc:sldMk cId="2742337231" sldId="314"/>
        </pc:sldMkLst>
        <pc:spChg chg="mod">
          <ac:chgData name="Clements, William" userId="cbdb0636-a496-422a-8d40-98c53d494d26" providerId="ADAL" clId="{9239F8DC-FACA-BB42-8198-44B607FDDBC2}" dt="2022-02-24T21:07:31.063" v="2177"/>
          <ac:spMkLst>
            <pc:docMk/>
            <pc:sldMk cId="2742337231" sldId="314"/>
            <ac:spMk id="2" creationId="{29D2705E-5FF7-4B2D-BC87-8D1719D4296B}"/>
          </ac:spMkLst>
        </pc:spChg>
        <pc:spChg chg="mod">
          <ac:chgData name="Clements, William" userId="cbdb0636-a496-422a-8d40-98c53d494d26" providerId="ADAL" clId="{9239F8DC-FACA-BB42-8198-44B607FDDBC2}" dt="2022-02-24T17:57:38.008" v="1019"/>
          <ac:spMkLst>
            <pc:docMk/>
            <pc:sldMk cId="2742337231" sldId="314"/>
            <ac:spMk id="7" creationId="{1FB481EA-3663-2F4C-BC6D-6967B8DDDD08}"/>
          </ac:spMkLst>
        </pc:spChg>
        <pc:spChg chg="mod">
          <ac:chgData name="Clements, William" userId="cbdb0636-a496-422a-8d40-98c53d494d26" providerId="ADAL" clId="{9239F8DC-FACA-BB42-8198-44B607FDDBC2}" dt="2022-02-24T17:57:38.008" v="1019"/>
          <ac:spMkLst>
            <pc:docMk/>
            <pc:sldMk cId="2742337231" sldId="314"/>
            <ac:spMk id="8" creationId="{12FF151B-F62A-874F-A132-826D22A15FEA}"/>
          </ac:spMkLst>
        </pc:spChg>
        <pc:spChg chg="mod">
          <ac:chgData name="Clements, William" userId="cbdb0636-a496-422a-8d40-98c53d494d26" providerId="ADAL" clId="{9239F8DC-FACA-BB42-8198-44B607FDDBC2}" dt="2022-02-24T17:57:38.008" v="1019"/>
          <ac:spMkLst>
            <pc:docMk/>
            <pc:sldMk cId="2742337231" sldId="314"/>
            <ac:spMk id="9" creationId="{CDFF2325-C1E8-4D4F-A702-DFC38911B28D}"/>
          </ac:spMkLst>
        </pc:spChg>
        <pc:spChg chg="mod">
          <ac:chgData name="Clements, William" userId="cbdb0636-a496-422a-8d40-98c53d494d26" providerId="ADAL" clId="{9239F8DC-FACA-BB42-8198-44B607FDDBC2}" dt="2022-02-24T17:57:38.008" v="1019"/>
          <ac:spMkLst>
            <pc:docMk/>
            <pc:sldMk cId="2742337231" sldId="314"/>
            <ac:spMk id="10" creationId="{9600DDB8-8A81-ED41-8418-B7A3BE3FCC54}"/>
          </ac:spMkLst>
        </pc:spChg>
        <pc:grpChg chg="add mod">
          <ac:chgData name="Clements, William" userId="cbdb0636-a496-422a-8d40-98c53d494d26" providerId="ADAL" clId="{9239F8DC-FACA-BB42-8198-44B607FDDBC2}" dt="2022-02-24T17:57:38.008" v="1019"/>
          <ac:grpSpMkLst>
            <pc:docMk/>
            <pc:sldMk cId="2742337231" sldId="314"/>
            <ac:grpSpMk id="6" creationId="{9EF3FA1F-EC90-2C41-8364-4F1A6C7FA9A4}"/>
          </ac:grpSpMkLst>
        </pc:grpChg>
        <pc:picChg chg="mod">
          <ac:chgData name="Clements, William" userId="cbdb0636-a496-422a-8d40-98c53d494d26" providerId="ADAL" clId="{9239F8DC-FACA-BB42-8198-44B607FDDBC2}" dt="2022-02-24T16:50:08.964" v="457" actId="1076"/>
          <ac:picMkLst>
            <pc:docMk/>
            <pc:sldMk cId="2742337231" sldId="314"/>
            <ac:picMk id="4" creationId="{C897B374-9A40-43F2-817D-7130E09F785C}"/>
          </ac:picMkLst>
        </pc:picChg>
      </pc:sldChg>
      <pc:sldChg chg="addSp modSp add">
        <pc:chgData name="Clements, William" userId="cbdb0636-a496-422a-8d40-98c53d494d26" providerId="ADAL" clId="{9239F8DC-FACA-BB42-8198-44B607FDDBC2}" dt="2022-02-24T21:07:31.063" v="2177"/>
        <pc:sldMkLst>
          <pc:docMk/>
          <pc:sldMk cId="582608381" sldId="315"/>
        </pc:sldMkLst>
        <pc:spChg chg="mod">
          <ac:chgData name="Clements, William" userId="cbdb0636-a496-422a-8d40-98c53d494d26" providerId="ADAL" clId="{9239F8DC-FACA-BB42-8198-44B607FDDBC2}" dt="2022-02-24T21:07:31.063" v="2177"/>
          <ac:spMkLst>
            <pc:docMk/>
            <pc:sldMk cId="582608381" sldId="315"/>
            <ac:spMk id="2" creationId="{F0889437-C6E4-4342-B9A1-55D6A4723EE5}"/>
          </ac:spMkLst>
        </pc:spChg>
        <pc:spChg chg="mod">
          <ac:chgData name="Clements, William" userId="cbdb0636-a496-422a-8d40-98c53d494d26" providerId="ADAL" clId="{9239F8DC-FACA-BB42-8198-44B607FDDBC2}" dt="2022-02-24T21:07:31.063" v="2177"/>
          <ac:spMkLst>
            <pc:docMk/>
            <pc:sldMk cId="582608381" sldId="315"/>
            <ac:spMk id="3" creationId="{522C6DC9-151E-43B7-AE48-49FC84A53BB6}"/>
          </ac:spMkLst>
        </pc:spChg>
        <pc:spChg chg="mod">
          <ac:chgData name="Clements, William" userId="cbdb0636-a496-422a-8d40-98c53d494d26" providerId="ADAL" clId="{9239F8DC-FACA-BB42-8198-44B607FDDBC2}" dt="2022-02-24T17:57:42.209" v="1021"/>
          <ac:spMkLst>
            <pc:docMk/>
            <pc:sldMk cId="582608381" sldId="315"/>
            <ac:spMk id="6" creationId="{ACCAEDA7-CDB6-C346-9BC6-6D905E01CD11}"/>
          </ac:spMkLst>
        </pc:spChg>
        <pc:spChg chg="mod">
          <ac:chgData name="Clements, William" userId="cbdb0636-a496-422a-8d40-98c53d494d26" providerId="ADAL" clId="{9239F8DC-FACA-BB42-8198-44B607FDDBC2}" dt="2022-02-24T17:57:42.209" v="1021"/>
          <ac:spMkLst>
            <pc:docMk/>
            <pc:sldMk cId="582608381" sldId="315"/>
            <ac:spMk id="7" creationId="{53AF8F0D-2055-B44B-AB81-5C99448A8A22}"/>
          </ac:spMkLst>
        </pc:spChg>
        <pc:spChg chg="mod">
          <ac:chgData name="Clements, William" userId="cbdb0636-a496-422a-8d40-98c53d494d26" providerId="ADAL" clId="{9239F8DC-FACA-BB42-8198-44B607FDDBC2}" dt="2022-02-24T17:57:42.209" v="1021"/>
          <ac:spMkLst>
            <pc:docMk/>
            <pc:sldMk cId="582608381" sldId="315"/>
            <ac:spMk id="8" creationId="{89FCE465-4D10-A548-A2D3-297627498DA6}"/>
          </ac:spMkLst>
        </pc:spChg>
        <pc:spChg chg="mod">
          <ac:chgData name="Clements, William" userId="cbdb0636-a496-422a-8d40-98c53d494d26" providerId="ADAL" clId="{9239F8DC-FACA-BB42-8198-44B607FDDBC2}" dt="2022-02-24T17:57:42.209" v="1021"/>
          <ac:spMkLst>
            <pc:docMk/>
            <pc:sldMk cId="582608381" sldId="315"/>
            <ac:spMk id="9" creationId="{A88AC52A-2A11-E34A-BEFA-521E465D8119}"/>
          </ac:spMkLst>
        </pc:spChg>
        <pc:grpChg chg="add mod">
          <ac:chgData name="Clements, William" userId="cbdb0636-a496-422a-8d40-98c53d494d26" providerId="ADAL" clId="{9239F8DC-FACA-BB42-8198-44B607FDDBC2}" dt="2022-02-24T17:57:42.209" v="1021"/>
          <ac:grpSpMkLst>
            <pc:docMk/>
            <pc:sldMk cId="582608381" sldId="315"/>
            <ac:grpSpMk id="5" creationId="{F52D759D-6272-B649-80B7-23DDFD39B4F0}"/>
          </ac:grpSpMkLst>
        </pc:grpChg>
      </pc:sldChg>
      <pc:sldChg chg="addSp modSp add">
        <pc:chgData name="Clements, William" userId="cbdb0636-a496-422a-8d40-98c53d494d26" providerId="ADAL" clId="{9239F8DC-FACA-BB42-8198-44B607FDDBC2}" dt="2022-02-24T21:07:31.063" v="2177"/>
        <pc:sldMkLst>
          <pc:docMk/>
          <pc:sldMk cId="1220823568" sldId="316"/>
        </pc:sldMkLst>
        <pc:spChg chg="mod">
          <ac:chgData name="Clements, William" userId="cbdb0636-a496-422a-8d40-98c53d494d26" providerId="ADAL" clId="{9239F8DC-FACA-BB42-8198-44B607FDDBC2}" dt="2022-02-24T21:07:31.063" v="2177"/>
          <ac:spMkLst>
            <pc:docMk/>
            <pc:sldMk cId="1220823568" sldId="316"/>
            <ac:spMk id="3" creationId="{E916FA9E-E826-4ECC-B7C8-BEAC37F4C8F4}"/>
          </ac:spMkLst>
        </pc:spChg>
        <pc:spChg chg="mod">
          <ac:chgData name="Clements, William" userId="cbdb0636-a496-422a-8d40-98c53d494d26" providerId="ADAL" clId="{9239F8DC-FACA-BB42-8198-44B607FDDBC2}" dt="2022-02-24T17:57:43.762" v="1022"/>
          <ac:spMkLst>
            <pc:docMk/>
            <pc:sldMk cId="1220823568" sldId="316"/>
            <ac:spMk id="6" creationId="{BD3C7DC8-D710-5D40-8621-D12300E9FA73}"/>
          </ac:spMkLst>
        </pc:spChg>
        <pc:spChg chg="mod">
          <ac:chgData name="Clements, William" userId="cbdb0636-a496-422a-8d40-98c53d494d26" providerId="ADAL" clId="{9239F8DC-FACA-BB42-8198-44B607FDDBC2}" dt="2022-02-24T17:57:43.762" v="1022"/>
          <ac:spMkLst>
            <pc:docMk/>
            <pc:sldMk cId="1220823568" sldId="316"/>
            <ac:spMk id="7" creationId="{4BC12EED-4198-934A-9ECE-8F7AF8C88EC3}"/>
          </ac:spMkLst>
        </pc:spChg>
        <pc:spChg chg="mod">
          <ac:chgData name="Clements, William" userId="cbdb0636-a496-422a-8d40-98c53d494d26" providerId="ADAL" clId="{9239F8DC-FACA-BB42-8198-44B607FDDBC2}" dt="2022-02-24T17:57:43.762" v="1022"/>
          <ac:spMkLst>
            <pc:docMk/>
            <pc:sldMk cId="1220823568" sldId="316"/>
            <ac:spMk id="8" creationId="{C3CDA12E-31AE-8743-AF12-1D5E55B25668}"/>
          </ac:spMkLst>
        </pc:spChg>
        <pc:spChg chg="mod">
          <ac:chgData name="Clements, William" userId="cbdb0636-a496-422a-8d40-98c53d494d26" providerId="ADAL" clId="{9239F8DC-FACA-BB42-8198-44B607FDDBC2}" dt="2022-02-24T17:57:43.762" v="1022"/>
          <ac:spMkLst>
            <pc:docMk/>
            <pc:sldMk cId="1220823568" sldId="316"/>
            <ac:spMk id="9" creationId="{2AB5152B-6D1B-2840-AA2A-01DCD11D0234}"/>
          </ac:spMkLst>
        </pc:spChg>
        <pc:grpChg chg="add mod">
          <ac:chgData name="Clements, William" userId="cbdb0636-a496-422a-8d40-98c53d494d26" providerId="ADAL" clId="{9239F8DC-FACA-BB42-8198-44B607FDDBC2}" dt="2022-02-24T17:57:43.762" v="1022"/>
          <ac:grpSpMkLst>
            <pc:docMk/>
            <pc:sldMk cId="1220823568" sldId="316"/>
            <ac:grpSpMk id="5" creationId="{2E7CCA3C-650E-B440-A531-7D7F0FA7EC78}"/>
          </ac:grpSpMkLst>
        </pc:grpChg>
      </pc:sldChg>
      <pc:sldChg chg="addSp modSp add mod">
        <pc:chgData name="Clements, William" userId="cbdb0636-a496-422a-8d40-98c53d494d26" providerId="ADAL" clId="{9239F8DC-FACA-BB42-8198-44B607FDDBC2}" dt="2022-02-28T15:34:07.855" v="2189" actId="1076"/>
        <pc:sldMkLst>
          <pc:docMk/>
          <pc:sldMk cId="188242784" sldId="317"/>
        </pc:sldMkLst>
        <pc:spChg chg="mod">
          <ac:chgData name="Clements, William" userId="cbdb0636-a496-422a-8d40-98c53d494d26" providerId="ADAL" clId="{9239F8DC-FACA-BB42-8198-44B607FDDBC2}" dt="2022-02-24T21:07:31.063" v="2177"/>
          <ac:spMkLst>
            <pc:docMk/>
            <pc:sldMk cId="188242784" sldId="317"/>
            <ac:spMk id="2" creationId="{B80A0B06-0760-49FB-9608-FAAB20687BB6}"/>
          </ac:spMkLst>
        </pc:spChg>
        <pc:spChg chg="mod">
          <ac:chgData name="Clements, William" userId="cbdb0636-a496-422a-8d40-98c53d494d26" providerId="ADAL" clId="{9239F8DC-FACA-BB42-8198-44B607FDDBC2}" dt="2022-02-28T15:33:44.529" v="2186"/>
          <ac:spMkLst>
            <pc:docMk/>
            <pc:sldMk cId="188242784" sldId="317"/>
            <ac:spMk id="6" creationId="{2F1FA4E1-389D-0148-93C8-D28202145433}"/>
          </ac:spMkLst>
        </pc:spChg>
        <pc:spChg chg="mod">
          <ac:chgData name="Clements, William" userId="cbdb0636-a496-422a-8d40-98c53d494d26" providerId="ADAL" clId="{9239F8DC-FACA-BB42-8198-44B607FDDBC2}" dt="2022-02-28T15:33:44.529" v="2186"/>
          <ac:spMkLst>
            <pc:docMk/>
            <pc:sldMk cId="188242784" sldId="317"/>
            <ac:spMk id="8" creationId="{049ADD92-68E9-4B42-9D57-C3950687EE18}"/>
          </ac:spMkLst>
        </pc:spChg>
        <pc:spChg chg="mod">
          <ac:chgData name="Clements, William" userId="cbdb0636-a496-422a-8d40-98c53d494d26" providerId="ADAL" clId="{9239F8DC-FACA-BB42-8198-44B607FDDBC2}" dt="2022-02-28T15:33:44.529" v="2186"/>
          <ac:spMkLst>
            <pc:docMk/>
            <pc:sldMk cId="188242784" sldId="317"/>
            <ac:spMk id="9" creationId="{F8B64851-1BE9-2D45-9DCC-54A5B527F9B4}"/>
          </ac:spMkLst>
        </pc:spChg>
        <pc:spChg chg="mod">
          <ac:chgData name="Clements, William" userId="cbdb0636-a496-422a-8d40-98c53d494d26" providerId="ADAL" clId="{9239F8DC-FACA-BB42-8198-44B607FDDBC2}" dt="2022-02-28T15:33:44.529" v="2186"/>
          <ac:spMkLst>
            <pc:docMk/>
            <pc:sldMk cId="188242784" sldId="317"/>
            <ac:spMk id="10" creationId="{E82E9578-007F-A349-BC86-2E7D6AB24182}"/>
          </ac:spMkLst>
        </pc:spChg>
        <pc:grpChg chg="add mod">
          <ac:chgData name="Clements, William" userId="cbdb0636-a496-422a-8d40-98c53d494d26" providerId="ADAL" clId="{9239F8DC-FACA-BB42-8198-44B607FDDBC2}" dt="2022-02-28T15:34:07.855" v="2189" actId="1076"/>
          <ac:grpSpMkLst>
            <pc:docMk/>
            <pc:sldMk cId="188242784" sldId="317"/>
            <ac:grpSpMk id="5" creationId="{34BBF40A-4C8F-CF4E-ABB9-18272FDF2FC5}"/>
          </ac:grpSpMkLst>
        </pc:grpChg>
        <pc:picChg chg="mod">
          <ac:chgData name="Clements, William" userId="cbdb0636-a496-422a-8d40-98c53d494d26" providerId="ADAL" clId="{9239F8DC-FACA-BB42-8198-44B607FDDBC2}" dt="2022-02-28T15:33:48.358" v="2187" actId="1076"/>
          <ac:picMkLst>
            <pc:docMk/>
            <pc:sldMk cId="188242784" sldId="317"/>
            <ac:picMk id="7" creationId="{D5AD978D-0C85-4A39-AAA3-BAE4CF142FA2}"/>
          </ac:picMkLst>
        </pc:picChg>
      </pc:sldChg>
      <pc:sldChg chg="modSp add del mod">
        <pc:chgData name="Clements, William" userId="cbdb0636-a496-422a-8d40-98c53d494d26" providerId="ADAL" clId="{9239F8DC-FACA-BB42-8198-44B607FDDBC2}" dt="2022-02-24T16:58:12.897" v="484" actId="2696"/>
        <pc:sldMkLst>
          <pc:docMk/>
          <pc:sldMk cId="2773015915" sldId="321"/>
        </pc:sldMkLst>
        <pc:picChg chg="mod">
          <ac:chgData name="Clements, William" userId="cbdb0636-a496-422a-8d40-98c53d494d26" providerId="ADAL" clId="{9239F8DC-FACA-BB42-8198-44B607FDDBC2}" dt="2022-02-24T16:56:45.135" v="483" actId="1076"/>
          <ac:picMkLst>
            <pc:docMk/>
            <pc:sldMk cId="2773015915" sldId="321"/>
            <ac:picMk id="5" creationId="{00000000-0000-0000-0000-000000000000}"/>
          </ac:picMkLst>
        </pc:picChg>
      </pc:sldChg>
      <pc:sldChg chg="add del">
        <pc:chgData name="Clements, William" userId="cbdb0636-a496-422a-8d40-98c53d494d26" providerId="ADAL" clId="{9239F8DC-FACA-BB42-8198-44B607FDDBC2}" dt="2022-02-24T16:58:12.897" v="484" actId="2696"/>
        <pc:sldMkLst>
          <pc:docMk/>
          <pc:sldMk cId="781689348" sldId="322"/>
        </pc:sldMkLst>
      </pc:sldChg>
      <pc:sldChg chg="add del">
        <pc:chgData name="Clements, William" userId="cbdb0636-a496-422a-8d40-98c53d494d26" providerId="ADAL" clId="{9239F8DC-FACA-BB42-8198-44B607FDDBC2}" dt="2022-02-24T16:58:12.897" v="484" actId="2696"/>
        <pc:sldMkLst>
          <pc:docMk/>
          <pc:sldMk cId="2125109915" sldId="323"/>
        </pc:sldMkLst>
      </pc:sldChg>
      <pc:sldChg chg="add del">
        <pc:chgData name="Clements, William" userId="cbdb0636-a496-422a-8d40-98c53d494d26" providerId="ADAL" clId="{9239F8DC-FACA-BB42-8198-44B607FDDBC2}" dt="2022-02-24T16:58:12.897" v="484" actId="2696"/>
        <pc:sldMkLst>
          <pc:docMk/>
          <pc:sldMk cId="2048630005" sldId="324"/>
        </pc:sldMkLst>
      </pc:sldChg>
      <pc:sldChg chg="add del">
        <pc:chgData name="Clements, William" userId="cbdb0636-a496-422a-8d40-98c53d494d26" providerId="ADAL" clId="{9239F8DC-FACA-BB42-8198-44B607FDDBC2}" dt="2022-02-24T16:58:12.897" v="484" actId="2696"/>
        <pc:sldMkLst>
          <pc:docMk/>
          <pc:sldMk cId="1449190432" sldId="325"/>
        </pc:sldMkLst>
      </pc:sldChg>
      <pc:sldChg chg="add del">
        <pc:chgData name="Clements, William" userId="cbdb0636-a496-422a-8d40-98c53d494d26" providerId="ADAL" clId="{9239F8DC-FACA-BB42-8198-44B607FDDBC2}" dt="2022-02-24T16:58:12.897" v="484" actId="2696"/>
        <pc:sldMkLst>
          <pc:docMk/>
          <pc:sldMk cId="3866467461" sldId="327"/>
        </pc:sldMkLst>
      </pc:sldChg>
      <pc:sldChg chg="add del">
        <pc:chgData name="Clements, William" userId="cbdb0636-a496-422a-8d40-98c53d494d26" providerId="ADAL" clId="{9239F8DC-FACA-BB42-8198-44B607FDDBC2}" dt="2022-02-24T16:58:12.897" v="484" actId="2696"/>
        <pc:sldMkLst>
          <pc:docMk/>
          <pc:sldMk cId="1868626112" sldId="331"/>
        </pc:sldMkLst>
      </pc:sldChg>
      <pc:sldChg chg="add del">
        <pc:chgData name="Clements, William" userId="cbdb0636-a496-422a-8d40-98c53d494d26" providerId="ADAL" clId="{9239F8DC-FACA-BB42-8198-44B607FDDBC2}" dt="2022-02-24T16:58:12.897" v="484" actId="2696"/>
        <pc:sldMkLst>
          <pc:docMk/>
          <pc:sldMk cId="1511295758" sldId="332"/>
        </pc:sldMkLst>
      </pc:sldChg>
      <pc:sldChg chg="add del">
        <pc:chgData name="Clements, William" userId="cbdb0636-a496-422a-8d40-98c53d494d26" providerId="ADAL" clId="{9239F8DC-FACA-BB42-8198-44B607FDDBC2}" dt="2022-02-24T20:25:39.714" v="1909" actId="2696"/>
        <pc:sldMkLst>
          <pc:docMk/>
          <pc:sldMk cId="2816878954" sldId="333"/>
        </pc:sldMkLst>
      </pc:sldChg>
      <pc:sldChg chg="add del">
        <pc:chgData name="Clements, William" userId="cbdb0636-a496-422a-8d40-98c53d494d26" providerId="ADAL" clId="{9239F8DC-FACA-BB42-8198-44B607FDDBC2}" dt="2022-02-24T20:39:14.956" v="2121" actId="2696"/>
        <pc:sldMkLst>
          <pc:docMk/>
          <pc:sldMk cId="1082211343" sldId="334"/>
        </pc:sldMkLst>
      </pc:sldChg>
      <pc:sldChg chg="addSp modSp add del mod modShow">
        <pc:chgData name="Clements, William" userId="cbdb0636-a496-422a-8d40-98c53d494d26" providerId="ADAL" clId="{9239F8DC-FACA-BB42-8198-44B607FDDBC2}" dt="2022-02-24T21:14:51.738" v="2179" actId="2696"/>
        <pc:sldMkLst>
          <pc:docMk/>
          <pc:sldMk cId="1022290854" sldId="422"/>
        </pc:sldMkLst>
        <pc:spChg chg="mod">
          <ac:chgData name="Clements, William" userId="cbdb0636-a496-422a-8d40-98c53d494d26" providerId="ADAL" clId="{9239F8DC-FACA-BB42-8198-44B607FDDBC2}" dt="2022-02-24T21:07:31.063" v="2177"/>
          <ac:spMkLst>
            <pc:docMk/>
            <pc:sldMk cId="1022290854" sldId="422"/>
            <ac:spMk id="2" creationId="{419CE52D-3EAD-43C2-9334-6B23DA8A585C}"/>
          </ac:spMkLst>
        </pc:spChg>
        <pc:spChg chg="mod">
          <ac:chgData name="Clements, William" userId="cbdb0636-a496-422a-8d40-98c53d494d26" providerId="ADAL" clId="{9239F8DC-FACA-BB42-8198-44B607FDDBC2}" dt="2022-02-24T21:07:31.063" v="2177"/>
          <ac:spMkLst>
            <pc:docMk/>
            <pc:sldMk cId="1022290854" sldId="422"/>
            <ac:spMk id="3" creationId="{1FD10693-035B-4EBD-A2DC-700BBBA6F53C}"/>
          </ac:spMkLst>
        </pc:spChg>
        <pc:picChg chg="add mod">
          <ac:chgData name="Clements, William" userId="cbdb0636-a496-422a-8d40-98c53d494d26" providerId="ADAL" clId="{9239F8DC-FACA-BB42-8198-44B607FDDBC2}" dt="2022-02-24T16:38:00.104" v="348"/>
          <ac:picMkLst>
            <pc:docMk/>
            <pc:sldMk cId="1022290854" sldId="422"/>
            <ac:picMk id="4" creationId="{E5D1BB71-622A-E14E-B172-36A3B46D2340}"/>
          </ac:picMkLst>
        </pc:picChg>
      </pc:sldChg>
      <pc:sldChg chg="addSp modSp add del mod modShow">
        <pc:chgData name="Clements, William" userId="cbdb0636-a496-422a-8d40-98c53d494d26" providerId="ADAL" clId="{9239F8DC-FACA-BB42-8198-44B607FDDBC2}" dt="2022-02-24T21:14:52.360" v="2180" actId="2696"/>
        <pc:sldMkLst>
          <pc:docMk/>
          <pc:sldMk cId="1966771693" sldId="423"/>
        </pc:sldMkLst>
        <pc:spChg chg="mod">
          <ac:chgData name="Clements, William" userId="cbdb0636-a496-422a-8d40-98c53d494d26" providerId="ADAL" clId="{9239F8DC-FACA-BB42-8198-44B607FDDBC2}" dt="2022-02-24T21:07:31.063" v="2177"/>
          <ac:spMkLst>
            <pc:docMk/>
            <pc:sldMk cId="1966771693" sldId="423"/>
            <ac:spMk id="2" creationId="{C58E6AA5-A56B-46CB-91C1-3290529CF5CB}"/>
          </ac:spMkLst>
        </pc:spChg>
        <pc:spChg chg="mod">
          <ac:chgData name="Clements, William" userId="cbdb0636-a496-422a-8d40-98c53d494d26" providerId="ADAL" clId="{9239F8DC-FACA-BB42-8198-44B607FDDBC2}" dt="2022-02-24T21:07:31.063" v="2177"/>
          <ac:spMkLst>
            <pc:docMk/>
            <pc:sldMk cId="1966771693" sldId="423"/>
            <ac:spMk id="3" creationId="{88774700-184A-4C8F-B342-C2F2B0994905}"/>
          </ac:spMkLst>
        </pc:spChg>
        <pc:picChg chg="add mod">
          <ac:chgData name="Clements, William" userId="cbdb0636-a496-422a-8d40-98c53d494d26" providerId="ADAL" clId="{9239F8DC-FACA-BB42-8198-44B607FDDBC2}" dt="2022-02-24T16:38:01.461" v="349"/>
          <ac:picMkLst>
            <pc:docMk/>
            <pc:sldMk cId="1966771693" sldId="423"/>
            <ac:picMk id="4" creationId="{C6F11405-4CC9-A941-A263-741433966619}"/>
          </ac:picMkLst>
        </pc:picChg>
      </pc:sldChg>
      <pc:sldChg chg="addSp modSp add mod modShow">
        <pc:chgData name="Clements, William" userId="cbdb0636-a496-422a-8d40-98c53d494d26" providerId="ADAL" clId="{9239F8DC-FACA-BB42-8198-44B607FDDBC2}" dt="2022-02-24T21:07:31.063" v="2177"/>
        <pc:sldMkLst>
          <pc:docMk/>
          <pc:sldMk cId="4049209596" sldId="424"/>
        </pc:sldMkLst>
        <pc:spChg chg="mod">
          <ac:chgData name="Clements, William" userId="cbdb0636-a496-422a-8d40-98c53d494d26" providerId="ADAL" clId="{9239F8DC-FACA-BB42-8198-44B607FDDBC2}" dt="2022-02-24T21:07:31.063" v="2177"/>
          <ac:spMkLst>
            <pc:docMk/>
            <pc:sldMk cId="4049209596" sldId="424"/>
            <ac:spMk id="2" creationId="{60983F0C-1594-4B0F-A3C2-0C7E49AF3FB1}"/>
          </ac:spMkLst>
        </pc:spChg>
        <pc:spChg chg="mod">
          <ac:chgData name="Clements, William" userId="cbdb0636-a496-422a-8d40-98c53d494d26" providerId="ADAL" clId="{9239F8DC-FACA-BB42-8198-44B607FDDBC2}" dt="2022-02-24T21:07:31.063" v="2177"/>
          <ac:spMkLst>
            <pc:docMk/>
            <pc:sldMk cId="4049209596" sldId="424"/>
            <ac:spMk id="3" creationId="{E1FA4C3C-7FD3-4431-9A18-A6693F84A4CD}"/>
          </ac:spMkLst>
        </pc:spChg>
        <pc:picChg chg="add mod">
          <ac:chgData name="Clements, William" userId="cbdb0636-a496-422a-8d40-98c53d494d26" providerId="ADAL" clId="{9239F8DC-FACA-BB42-8198-44B607FDDBC2}" dt="2022-02-24T16:43:39.840" v="394" actId="1076"/>
          <ac:picMkLst>
            <pc:docMk/>
            <pc:sldMk cId="4049209596" sldId="424"/>
            <ac:picMk id="4" creationId="{2BC19080-6597-6E4E-A941-CCF830561814}"/>
          </ac:picMkLst>
        </pc:picChg>
      </pc:sldChg>
      <pc:sldChg chg="addSp modSp new mod">
        <pc:chgData name="Clements, William" userId="cbdb0636-a496-422a-8d40-98c53d494d26" providerId="ADAL" clId="{9239F8DC-FACA-BB42-8198-44B607FDDBC2}" dt="2022-02-24T21:07:31.063" v="2177"/>
        <pc:sldMkLst>
          <pc:docMk/>
          <pc:sldMk cId="3954976042" sldId="425"/>
        </pc:sldMkLst>
        <pc:spChg chg="mod">
          <ac:chgData name="Clements, William" userId="cbdb0636-a496-422a-8d40-98c53d494d26" providerId="ADAL" clId="{9239F8DC-FACA-BB42-8198-44B607FDDBC2}" dt="2022-02-24T21:07:31.063" v="2177"/>
          <ac:spMkLst>
            <pc:docMk/>
            <pc:sldMk cId="3954976042" sldId="425"/>
            <ac:spMk id="2" creationId="{6BC576D4-FF37-6B4C-B94F-31D0B02B4E9E}"/>
          </ac:spMkLst>
        </pc:spChg>
        <pc:spChg chg="mod">
          <ac:chgData name="Clements, William" userId="cbdb0636-a496-422a-8d40-98c53d494d26" providerId="ADAL" clId="{9239F8DC-FACA-BB42-8198-44B607FDDBC2}" dt="2022-02-24T21:07:31.063" v="2177"/>
          <ac:spMkLst>
            <pc:docMk/>
            <pc:sldMk cId="3954976042" sldId="425"/>
            <ac:spMk id="3" creationId="{4AA7F357-74BE-044F-8488-10FDCB7202A7}"/>
          </ac:spMkLst>
        </pc:spChg>
        <pc:picChg chg="add mod">
          <ac:chgData name="Clements, William" userId="cbdb0636-a496-422a-8d40-98c53d494d26" providerId="ADAL" clId="{9239F8DC-FACA-BB42-8198-44B607FDDBC2}" dt="2022-02-24T16:47:16.795" v="450" actId="1076"/>
          <ac:picMkLst>
            <pc:docMk/>
            <pc:sldMk cId="3954976042" sldId="425"/>
            <ac:picMk id="4" creationId="{095C3E10-BC95-7444-858A-60C63667B3A4}"/>
          </ac:picMkLst>
        </pc:picChg>
      </pc:sldChg>
      <pc:sldChg chg="addSp modSp new mod ord">
        <pc:chgData name="Clements, William" userId="cbdb0636-a496-422a-8d40-98c53d494d26" providerId="ADAL" clId="{9239F8DC-FACA-BB42-8198-44B607FDDBC2}" dt="2022-02-28T15:32:38.734" v="2183" actId="20578"/>
        <pc:sldMkLst>
          <pc:docMk/>
          <pc:sldMk cId="3231598666" sldId="426"/>
        </pc:sldMkLst>
        <pc:spChg chg="mod">
          <ac:chgData name="Clements, William" userId="cbdb0636-a496-422a-8d40-98c53d494d26" providerId="ADAL" clId="{9239F8DC-FACA-BB42-8198-44B607FDDBC2}" dt="2022-02-24T21:07:31.063" v="2177"/>
          <ac:spMkLst>
            <pc:docMk/>
            <pc:sldMk cId="3231598666" sldId="426"/>
            <ac:spMk id="2" creationId="{C68BCEFB-90EA-874D-A23F-FEE5A2BF587B}"/>
          </ac:spMkLst>
        </pc:spChg>
        <pc:spChg chg="mod">
          <ac:chgData name="Clements, William" userId="cbdb0636-a496-422a-8d40-98c53d494d26" providerId="ADAL" clId="{9239F8DC-FACA-BB42-8198-44B607FDDBC2}" dt="2022-02-24T21:15:30.191" v="2182" actId="207"/>
          <ac:spMkLst>
            <pc:docMk/>
            <pc:sldMk cId="3231598666" sldId="426"/>
            <ac:spMk id="3" creationId="{EA326D54-841F-9B4B-BE81-C93214A5B8AC}"/>
          </ac:spMkLst>
        </pc:spChg>
        <pc:picChg chg="add mod">
          <ac:chgData name="Clements, William" userId="cbdb0636-a496-422a-8d40-98c53d494d26" providerId="ADAL" clId="{9239F8DC-FACA-BB42-8198-44B607FDDBC2}" dt="2022-02-24T16:47:20.598" v="451"/>
          <ac:picMkLst>
            <pc:docMk/>
            <pc:sldMk cId="3231598666" sldId="426"/>
            <ac:picMk id="4" creationId="{7C553596-2F85-F342-9F86-CC9F1A9A70E6}"/>
          </ac:picMkLst>
        </pc:picChg>
      </pc:sldChg>
      <pc:sldChg chg="add del">
        <pc:chgData name="Clements, William" userId="cbdb0636-a496-422a-8d40-98c53d494d26" providerId="ADAL" clId="{9239F8DC-FACA-BB42-8198-44B607FDDBC2}" dt="2022-02-24T16:54:09.808" v="481" actId="2696"/>
        <pc:sldMkLst>
          <pc:docMk/>
          <pc:sldMk cId="1973113948" sldId="431"/>
        </pc:sldMkLst>
      </pc:sldChg>
      <pc:sldChg chg="addSp modSp add mod">
        <pc:chgData name="Clements, William" userId="cbdb0636-a496-422a-8d40-98c53d494d26" providerId="ADAL" clId="{9239F8DC-FACA-BB42-8198-44B607FDDBC2}" dt="2022-02-28T15:34:49.806" v="2190" actId="14100"/>
        <pc:sldMkLst>
          <pc:docMk/>
          <pc:sldMk cId="1446440035" sldId="432"/>
        </pc:sldMkLst>
        <pc:spChg chg="mod">
          <ac:chgData name="Clements, William" userId="cbdb0636-a496-422a-8d40-98c53d494d26" providerId="ADAL" clId="{9239F8DC-FACA-BB42-8198-44B607FDDBC2}" dt="2022-02-28T15:34:49.806" v="2190" actId="14100"/>
          <ac:spMkLst>
            <pc:docMk/>
            <pc:sldMk cId="1446440035" sldId="432"/>
            <ac:spMk id="2" creationId="{361C2014-4D7A-4D4D-8B92-41A2DA52EC69}"/>
          </ac:spMkLst>
        </pc:spChg>
        <pc:spChg chg="mod">
          <ac:chgData name="Clements, William" userId="cbdb0636-a496-422a-8d40-98c53d494d26" providerId="ADAL" clId="{9239F8DC-FACA-BB42-8198-44B607FDDBC2}" dt="2022-02-24T21:07:31.063" v="2177"/>
          <ac:spMkLst>
            <pc:docMk/>
            <pc:sldMk cId="1446440035" sldId="432"/>
            <ac:spMk id="3" creationId="{175C1AE8-0A8D-4E58-AFF1-3FEF5142F9CD}"/>
          </ac:spMkLst>
        </pc:spChg>
        <pc:spChg chg="mod">
          <ac:chgData name="Clements, William" userId="cbdb0636-a496-422a-8d40-98c53d494d26" providerId="ADAL" clId="{9239F8DC-FACA-BB42-8198-44B607FDDBC2}" dt="2022-02-24T17:57:56.242" v="1027"/>
          <ac:spMkLst>
            <pc:docMk/>
            <pc:sldMk cId="1446440035" sldId="432"/>
            <ac:spMk id="5" creationId="{406E9D06-F939-D34F-B397-2811DB96E5D6}"/>
          </ac:spMkLst>
        </pc:spChg>
        <pc:spChg chg="mod">
          <ac:chgData name="Clements, William" userId="cbdb0636-a496-422a-8d40-98c53d494d26" providerId="ADAL" clId="{9239F8DC-FACA-BB42-8198-44B607FDDBC2}" dt="2022-02-24T17:57:56.242" v="1027"/>
          <ac:spMkLst>
            <pc:docMk/>
            <pc:sldMk cId="1446440035" sldId="432"/>
            <ac:spMk id="6" creationId="{B3482A28-709B-454E-B18B-C26BDB2398A1}"/>
          </ac:spMkLst>
        </pc:spChg>
        <pc:spChg chg="mod">
          <ac:chgData name="Clements, William" userId="cbdb0636-a496-422a-8d40-98c53d494d26" providerId="ADAL" clId="{9239F8DC-FACA-BB42-8198-44B607FDDBC2}" dt="2022-02-24T17:57:56.242" v="1027"/>
          <ac:spMkLst>
            <pc:docMk/>
            <pc:sldMk cId="1446440035" sldId="432"/>
            <ac:spMk id="7" creationId="{CE08509E-2740-0642-A796-87DD81662C00}"/>
          </ac:spMkLst>
        </pc:spChg>
        <pc:spChg chg="mod">
          <ac:chgData name="Clements, William" userId="cbdb0636-a496-422a-8d40-98c53d494d26" providerId="ADAL" clId="{9239F8DC-FACA-BB42-8198-44B607FDDBC2}" dt="2022-02-24T17:57:56.242" v="1027"/>
          <ac:spMkLst>
            <pc:docMk/>
            <pc:sldMk cId="1446440035" sldId="432"/>
            <ac:spMk id="8" creationId="{79611D14-B9EA-7E4F-997F-C0B0791A0FF8}"/>
          </ac:spMkLst>
        </pc:spChg>
        <pc:grpChg chg="add mod">
          <ac:chgData name="Clements, William" userId="cbdb0636-a496-422a-8d40-98c53d494d26" providerId="ADAL" clId="{9239F8DC-FACA-BB42-8198-44B607FDDBC2}" dt="2022-02-24T17:57:56.242" v="1027"/>
          <ac:grpSpMkLst>
            <pc:docMk/>
            <pc:sldMk cId="1446440035" sldId="432"/>
            <ac:grpSpMk id="4" creationId="{4940CBF2-24F6-F949-8745-9065038C9C19}"/>
          </ac:grpSpMkLst>
        </pc:grpChg>
      </pc:sldChg>
      <pc:sldChg chg="addSp modSp add mod">
        <pc:chgData name="Clements, William" userId="cbdb0636-a496-422a-8d40-98c53d494d26" providerId="ADAL" clId="{9239F8DC-FACA-BB42-8198-44B607FDDBC2}" dt="2022-02-28T15:34:59.543" v="2191" actId="14100"/>
        <pc:sldMkLst>
          <pc:docMk/>
          <pc:sldMk cId="87983401" sldId="433"/>
        </pc:sldMkLst>
        <pc:spChg chg="mod">
          <ac:chgData name="Clements, William" userId="cbdb0636-a496-422a-8d40-98c53d494d26" providerId="ADAL" clId="{9239F8DC-FACA-BB42-8198-44B607FDDBC2}" dt="2022-02-28T15:34:59.543" v="2191" actId="14100"/>
          <ac:spMkLst>
            <pc:docMk/>
            <pc:sldMk cId="87983401" sldId="433"/>
            <ac:spMk id="2" creationId="{0098A538-CFF9-4E75-AF79-EF8D04595C78}"/>
          </ac:spMkLst>
        </pc:spChg>
        <pc:spChg chg="mod">
          <ac:chgData name="Clements, William" userId="cbdb0636-a496-422a-8d40-98c53d494d26" providerId="ADAL" clId="{9239F8DC-FACA-BB42-8198-44B607FDDBC2}" dt="2022-02-24T21:07:31.063" v="2177"/>
          <ac:spMkLst>
            <pc:docMk/>
            <pc:sldMk cId="87983401" sldId="433"/>
            <ac:spMk id="3" creationId="{96DB2FBA-4706-46A1-96E5-F46D2A8B18BE}"/>
          </ac:spMkLst>
        </pc:spChg>
        <pc:spChg chg="mod">
          <ac:chgData name="Clements, William" userId="cbdb0636-a496-422a-8d40-98c53d494d26" providerId="ADAL" clId="{9239F8DC-FACA-BB42-8198-44B607FDDBC2}" dt="2022-02-24T17:58:01.676" v="1028"/>
          <ac:spMkLst>
            <pc:docMk/>
            <pc:sldMk cId="87983401" sldId="433"/>
            <ac:spMk id="5" creationId="{728A6326-C3C1-7949-994E-5E6E96F693E1}"/>
          </ac:spMkLst>
        </pc:spChg>
        <pc:spChg chg="mod">
          <ac:chgData name="Clements, William" userId="cbdb0636-a496-422a-8d40-98c53d494d26" providerId="ADAL" clId="{9239F8DC-FACA-BB42-8198-44B607FDDBC2}" dt="2022-02-24T17:58:01.676" v="1028"/>
          <ac:spMkLst>
            <pc:docMk/>
            <pc:sldMk cId="87983401" sldId="433"/>
            <ac:spMk id="6" creationId="{790CB5D6-2C0C-D244-8C09-311F4F0003DF}"/>
          </ac:spMkLst>
        </pc:spChg>
        <pc:spChg chg="mod">
          <ac:chgData name="Clements, William" userId="cbdb0636-a496-422a-8d40-98c53d494d26" providerId="ADAL" clId="{9239F8DC-FACA-BB42-8198-44B607FDDBC2}" dt="2022-02-24T17:58:01.676" v="1028"/>
          <ac:spMkLst>
            <pc:docMk/>
            <pc:sldMk cId="87983401" sldId="433"/>
            <ac:spMk id="7" creationId="{366F7588-FA6C-514D-BC07-DEEA60CC10D9}"/>
          </ac:spMkLst>
        </pc:spChg>
        <pc:spChg chg="mod">
          <ac:chgData name="Clements, William" userId="cbdb0636-a496-422a-8d40-98c53d494d26" providerId="ADAL" clId="{9239F8DC-FACA-BB42-8198-44B607FDDBC2}" dt="2022-02-24T17:58:01.676" v="1028"/>
          <ac:spMkLst>
            <pc:docMk/>
            <pc:sldMk cId="87983401" sldId="433"/>
            <ac:spMk id="8" creationId="{DEF879F8-3AAD-6247-93B7-C5C6E3F09F4D}"/>
          </ac:spMkLst>
        </pc:spChg>
        <pc:grpChg chg="add mod">
          <ac:chgData name="Clements, William" userId="cbdb0636-a496-422a-8d40-98c53d494d26" providerId="ADAL" clId="{9239F8DC-FACA-BB42-8198-44B607FDDBC2}" dt="2022-02-24T17:58:01.676" v="1028"/>
          <ac:grpSpMkLst>
            <pc:docMk/>
            <pc:sldMk cId="87983401" sldId="433"/>
            <ac:grpSpMk id="4" creationId="{8A79FD5A-46EC-3345-9A03-D88DCF2D96B1}"/>
          </ac:grpSpMkLst>
        </pc:grpChg>
      </pc:sldChg>
      <pc:sldChg chg="addSp modSp add mod ord">
        <pc:chgData name="Clements, William" userId="cbdb0636-a496-422a-8d40-98c53d494d26" providerId="ADAL" clId="{9239F8DC-FACA-BB42-8198-44B607FDDBC2}" dt="2022-03-02T15:50:40.626" v="2218" actId="20578"/>
        <pc:sldMkLst>
          <pc:docMk/>
          <pc:sldMk cId="3482433461" sldId="434"/>
        </pc:sldMkLst>
        <pc:spChg chg="mod">
          <ac:chgData name="Clements, William" userId="cbdb0636-a496-422a-8d40-98c53d494d26" providerId="ADAL" clId="{9239F8DC-FACA-BB42-8198-44B607FDDBC2}" dt="2022-02-24T21:07:31.063" v="2177"/>
          <ac:spMkLst>
            <pc:docMk/>
            <pc:sldMk cId="3482433461" sldId="434"/>
            <ac:spMk id="2" creationId="{D8EC60CF-D5C4-4440-A7AD-67F8B13088AF}"/>
          </ac:spMkLst>
        </pc:spChg>
        <pc:spChg chg="mod">
          <ac:chgData name="Clements, William" userId="cbdb0636-a496-422a-8d40-98c53d494d26" providerId="ADAL" clId="{9239F8DC-FACA-BB42-8198-44B607FDDBC2}" dt="2022-02-24T21:07:31.063" v="2177"/>
          <ac:spMkLst>
            <pc:docMk/>
            <pc:sldMk cId="3482433461" sldId="434"/>
            <ac:spMk id="3" creationId="{C97DEB16-84BC-46DD-A953-8472A0BC7254}"/>
          </ac:spMkLst>
        </pc:spChg>
        <pc:spChg chg="mod">
          <ac:chgData name="Clements, William" userId="cbdb0636-a496-422a-8d40-98c53d494d26" providerId="ADAL" clId="{9239F8DC-FACA-BB42-8198-44B607FDDBC2}" dt="2022-02-24T17:58:03.864" v="1029"/>
          <ac:spMkLst>
            <pc:docMk/>
            <pc:sldMk cId="3482433461" sldId="434"/>
            <ac:spMk id="5" creationId="{9FA8A0B6-28BF-1E4F-9BA6-862D620412A2}"/>
          </ac:spMkLst>
        </pc:spChg>
        <pc:spChg chg="mod">
          <ac:chgData name="Clements, William" userId="cbdb0636-a496-422a-8d40-98c53d494d26" providerId="ADAL" clId="{9239F8DC-FACA-BB42-8198-44B607FDDBC2}" dt="2022-02-24T17:58:03.864" v="1029"/>
          <ac:spMkLst>
            <pc:docMk/>
            <pc:sldMk cId="3482433461" sldId="434"/>
            <ac:spMk id="6" creationId="{D8F493C3-6651-2643-BB67-8C5D177AB707}"/>
          </ac:spMkLst>
        </pc:spChg>
        <pc:spChg chg="mod">
          <ac:chgData name="Clements, William" userId="cbdb0636-a496-422a-8d40-98c53d494d26" providerId="ADAL" clId="{9239F8DC-FACA-BB42-8198-44B607FDDBC2}" dt="2022-02-24T17:58:03.864" v="1029"/>
          <ac:spMkLst>
            <pc:docMk/>
            <pc:sldMk cId="3482433461" sldId="434"/>
            <ac:spMk id="7" creationId="{455DEE2A-D908-8F42-86B2-9C95CA165785}"/>
          </ac:spMkLst>
        </pc:spChg>
        <pc:spChg chg="mod">
          <ac:chgData name="Clements, William" userId="cbdb0636-a496-422a-8d40-98c53d494d26" providerId="ADAL" clId="{9239F8DC-FACA-BB42-8198-44B607FDDBC2}" dt="2022-02-24T17:58:03.864" v="1029"/>
          <ac:spMkLst>
            <pc:docMk/>
            <pc:sldMk cId="3482433461" sldId="434"/>
            <ac:spMk id="8" creationId="{51ACD7C6-0D9C-F44B-A241-655495B7EB69}"/>
          </ac:spMkLst>
        </pc:spChg>
        <pc:grpChg chg="add mod">
          <ac:chgData name="Clements, William" userId="cbdb0636-a496-422a-8d40-98c53d494d26" providerId="ADAL" clId="{9239F8DC-FACA-BB42-8198-44B607FDDBC2}" dt="2022-02-24T17:58:03.864" v="1029"/>
          <ac:grpSpMkLst>
            <pc:docMk/>
            <pc:sldMk cId="3482433461" sldId="434"/>
            <ac:grpSpMk id="4" creationId="{F4EBD33F-FBE1-3C41-9493-0E992E4A57BF}"/>
          </ac:grpSpMkLst>
        </pc:grpChg>
        <pc:picChg chg="add mod">
          <ac:chgData name="Clements, William" userId="cbdb0636-a496-422a-8d40-98c53d494d26" providerId="ADAL" clId="{9239F8DC-FACA-BB42-8198-44B607FDDBC2}" dt="2022-02-24T20:13:33.530" v="1695" actId="14100"/>
          <ac:picMkLst>
            <pc:docMk/>
            <pc:sldMk cId="3482433461" sldId="434"/>
            <ac:picMk id="9" creationId="{E5413CD8-6C56-3E42-B3A7-508E2534301E}"/>
          </ac:picMkLst>
        </pc:picChg>
      </pc:sldChg>
      <pc:sldChg chg="addSp modSp add mod">
        <pc:chgData name="Clements, William" userId="cbdb0636-a496-422a-8d40-98c53d494d26" providerId="ADAL" clId="{9239F8DC-FACA-BB42-8198-44B607FDDBC2}" dt="2022-02-24T21:07:31.063" v="2177"/>
        <pc:sldMkLst>
          <pc:docMk/>
          <pc:sldMk cId="1997784421" sldId="435"/>
        </pc:sldMkLst>
        <pc:spChg chg="mod">
          <ac:chgData name="Clements, William" userId="cbdb0636-a496-422a-8d40-98c53d494d26" providerId="ADAL" clId="{9239F8DC-FACA-BB42-8198-44B607FDDBC2}" dt="2022-02-24T20:13:47.826" v="1699" actId="14100"/>
          <ac:spMkLst>
            <pc:docMk/>
            <pc:sldMk cId="1997784421" sldId="435"/>
            <ac:spMk id="2" creationId="{48DAB264-6DB0-420D-AB62-CD53CC3AFEA7}"/>
          </ac:spMkLst>
        </pc:spChg>
        <pc:spChg chg="mod">
          <ac:chgData name="Clements, William" userId="cbdb0636-a496-422a-8d40-98c53d494d26" providerId="ADAL" clId="{9239F8DC-FACA-BB42-8198-44B607FDDBC2}" dt="2022-02-24T21:07:31.063" v="2177"/>
          <ac:spMkLst>
            <pc:docMk/>
            <pc:sldMk cId="1997784421" sldId="435"/>
            <ac:spMk id="3" creationId="{173C0557-7C9A-49CA-9C1A-1B2F7DE67088}"/>
          </ac:spMkLst>
        </pc:spChg>
        <pc:spChg chg="mod">
          <ac:chgData name="Clements, William" userId="cbdb0636-a496-422a-8d40-98c53d494d26" providerId="ADAL" clId="{9239F8DC-FACA-BB42-8198-44B607FDDBC2}" dt="2022-02-24T17:58:05.183" v="1030"/>
          <ac:spMkLst>
            <pc:docMk/>
            <pc:sldMk cId="1997784421" sldId="435"/>
            <ac:spMk id="5" creationId="{3B290B08-04D6-234B-AFF3-7AB58DEA4CC4}"/>
          </ac:spMkLst>
        </pc:spChg>
        <pc:spChg chg="mod">
          <ac:chgData name="Clements, William" userId="cbdb0636-a496-422a-8d40-98c53d494d26" providerId="ADAL" clId="{9239F8DC-FACA-BB42-8198-44B607FDDBC2}" dt="2022-02-24T17:58:05.183" v="1030"/>
          <ac:spMkLst>
            <pc:docMk/>
            <pc:sldMk cId="1997784421" sldId="435"/>
            <ac:spMk id="6" creationId="{9B31995C-D364-324F-9596-1BF33F11DD9E}"/>
          </ac:spMkLst>
        </pc:spChg>
        <pc:spChg chg="mod">
          <ac:chgData name="Clements, William" userId="cbdb0636-a496-422a-8d40-98c53d494d26" providerId="ADAL" clId="{9239F8DC-FACA-BB42-8198-44B607FDDBC2}" dt="2022-02-24T17:58:05.183" v="1030"/>
          <ac:spMkLst>
            <pc:docMk/>
            <pc:sldMk cId="1997784421" sldId="435"/>
            <ac:spMk id="7" creationId="{59BA7B85-0ABE-1946-A2C9-91E9A51B6535}"/>
          </ac:spMkLst>
        </pc:spChg>
        <pc:spChg chg="mod">
          <ac:chgData name="Clements, William" userId="cbdb0636-a496-422a-8d40-98c53d494d26" providerId="ADAL" clId="{9239F8DC-FACA-BB42-8198-44B607FDDBC2}" dt="2022-02-24T17:58:05.183" v="1030"/>
          <ac:spMkLst>
            <pc:docMk/>
            <pc:sldMk cId="1997784421" sldId="435"/>
            <ac:spMk id="8" creationId="{FA91DA09-123E-F34B-B181-710C125748C7}"/>
          </ac:spMkLst>
        </pc:spChg>
        <pc:grpChg chg="add mod">
          <ac:chgData name="Clements, William" userId="cbdb0636-a496-422a-8d40-98c53d494d26" providerId="ADAL" clId="{9239F8DC-FACA-BB42-8198-44B607FDDBC2}" dt="2022-02-24T17:58:05.183" v="1030"/>
          <ac:grpSpMkLst>
            <pc:docMk/>
            <pc:sldMk cId="1997784421" sldId="435"/>
            <ac:grpSpMk id="4" creationId="{4C6FB5B0-8AC1-444B-A8E0-7DE565611849}"/>
          </ac:grpSpMkLst>
        </pc:grpChg>
        <pc:picChg chg="add mod">
          <ac:chgData name="Clements, William" userId="cbdb0636-a496-422a-8d40-98c53d494d26" providerId="ADAL" clId="{9239F8DC-FACA-BB42-8198-44B607FDDBC2}" dt="2022-02-24T20:13:37.217" v="1696"/>
          <ac:picMkLst>
            <pc:docMk/>
            <pc:sldMk cId="1997784421" sldId="435"/>
            <ac:picMk id="9" creationId="{88B3BF6C-A4BF-5949-86FB-087E87FE9591}"/>
          </ac:picMkLst>
        </pc:picChg>
      </pc:sldChg>
      <pc:sldChg chg="addSp modSp add mod">
        <pc:chgData name="Clements, William" userId="cbdb0636-a496-422a-8d40-98c53d494d26" providerId="ADAL" clId="{9239F8DC-FACA-BB42-8198-44B607FDDBC2}" dt="2022-02-24T21:07:31.063" v="2177"/>
        <pc:sldMkLst>
          <pc:docMk/>
          <pc:sldMk cId="239700035" sldId="436"/>
        </pc:sldMkLst>
        <pc:spChg chg="mod">
          <ac:chgData name="Clements, William" userId="cbdb0636-a496-422a-8d40-98c53d494d26" providerId="ADAL" clId="{9239F8DC-FACA-BB42-8198-44B607FDDBC2}" dt="2022-02-24T20:13:42.884" v="1698" actId="14100"/>
          <ac:spMkLst>
            <pc:docMk/>
            <pc:sldMk cId="239700035" sldId="436"/>
            <ac:spMk id="2" creationId="{3AADCD5A-A118-4DDF-A940-A954B256B1F9}"/>
          </ac:spMkLst>
        </pc:spChg>
        <pc:spChg chg="mod">
          <ac:chgData name="Clements, William" userId="cbdb0636-a496-422a-8d40-98c53d494d26" providerId="ADAL" clId="{9239F8DC-FACA-BB42-8198-44B607FDDBC2}" dt="2022-02-24T21:07:31.063" v="2177"/>
          <ac:spMkLst>
            <pc:docMk/>
            <pc:sldMk cId="239700035" sldId="436"/>
            <ac:spMk id="3" creationId="{CA79F343-7306-43D9-8738-036EC6734A1A}"/>
          </ac:spMkLst>
        </pc:spChg>
        <pc:spChg chg="mod">
          <ac:chgData name="Clements, William" userId="cbdb0636-a496-422a-8d40-98c53d494d26" providerId="ADAL" clId="{9239F8DC-FACA-BB42-8198-44B607FDDBC2}" dt="2022-02-24T17:58:06.834" v="1031"/>
          <ac:spMkLst>
            <pc:docMk/>
            <pc:sldMk cId="239700035" sldId="436"/>
            <ac:spMk id="5" creationId="{D453915F-712E-AD4F-842B-7787C6C16623}"/>
          </ac:spMkLst>
        </pc:spChg>
        <pc:spChg chg="mod">
          <ac:chgData name="Clements, William" userId="cbdb0636-a496-422a-8d40-98c53d494d26" providerId="ADAL" clId="{9239F8DC-FACA-BB42-8198-44B607FDDBC2}" dt="2022-02-24T17:58:06.834" v="1031"/>
          <ac:spMkLst>
            <pc:docMk/>
            <pc:sldMk cId="239700035" sldId="436"/>
            <ac:spMk id="6" creationId="{34E68C11-24E5-B44A-AED2-AFE0BF5E4EF8}"/>
          </ac:spMkLst>
        </pc:spChg>
        <pc:spChg chg="mod">
          <ac:chgData name="Clements, William" userId="cbdb0636-a496-422a-8d40-98c53d494d26" providerId="ADAL" clId="{9239F8DC-FACA-BB42-8198-44B607FDDBC2}" dt="2022-02-24T17:58:06.834" v="1031"/>
          <ac:spMkLst>
            <pc:docMk/>
            <pc:sldMk cId="239700035" sldId="436"/>
            <ac:spMk id="7" creationId="{B5AF70E4-65FC-0349-A7FD-A8668BEBBF58}"/>
          </ac:spMkLst>
        </pc:spChg>
        <pc:spChg chg="mod">
          <ac:chgData name="Clements, William" userId="cbdb0636-a496-422a-8d40-98c53d494d26" providerId="ADAL" clId="{9239F8DC-FACA-BB42-8198-44B607FDDBC2}" dt="2022-02-24T17:58:06.834" v="1031"/>
          <ac:spMkLst>
            <pc:docMk/>
            <pc:sldMk cId="239700035" sldId="436"/>
            <ac:spMk id="8" creationId="{04ABD3DB-AAC9-F845-9524-14C77BE9FAE6}"/>
          </ac:spMkLst>
        </pc:spChg>
        <pc:grpChg chg="add mod">
          <ac:chgData name="Clements, William" userId="cbdb0636-a496-422a-8d40-98c53d494d26" providerId="ADAL" clId="{9239F8DC-FACA-BB42-8198-44B607FDDBC2}" dt="2022-02-24T17:58:06.834" v="1031"/>
          <ac:grpSpMkLst>
            <pc:docMk/>
            <pc:sldMk cId="239700035" sldId="436"/>
            <ac:grpSpMk id="4" creationId="{4A572DA6-DC75-034A-A863-E4EA1EB9BFD9}"/>
          </ac:grpSpMkLst>
        </pc:grpChg>
        <pc:picChg chg="add mod">
          <ac:chgData name="Clements, William" userId="cbdb0636-a496-422a-8d40-98c53d494d26" providerId="ADAL" clId="{9239F8DC-FACA-BB42-8198-44B607FDDBC2}" dt="2022-02-24T20:13:38.460" v="1697"/>
          <ac:picMkLst>
            <pc:docMk/>
            <pc:sldMk cId="239700035" sldId="436"/>
            <ac:picMk id="9" creationId="{CC8C891B-4564-BB45-9CE3-12FA70D86D63}"/>
          </ac:picMkLst>
        </pc:picChg>
      </pc:sldChg>
      <pc:sldChg chg="add del">
        <pc:chgData name="Clements, William" userId="cbdb0636-a496-422a-8d40-98c53d494d26" providerId="ADAL" clId="{9239F8DC-FACA-BB42-8198-44B607FDDBC2}" dt="2022-02-24T17:18:30.206" v="590" actId="2696"/>
        <pc:sldMkLst>
          <pc:docMk/>
          <pc:sldMk cId="738879721" sldId="437"/>
        </pc:sldMkLst>
      </pc:sldChg>
      <pc:sldChg chg="add del">
        <pc:chgData name="Clements, William" userId="cbdb0636-a496-422a-8d40-98c53d494d26" providerId="ADAL" clId="{9239F8DC-FACA-BB42-8198-44B607FDDBC2}" dt="2022-02-24T17:02:30.775" v="490" actId="2696"/>
        <pc:sldMkLst>
          <pc:docMk/>
          <pc:sldMk cId="1753077797" sldId="437"/>
        </pc:sldMkLst>
      </pc:sldChg>
      <pc:sldChg chg="addSp modSp add mod">
        <pc:chgData name="Clements, William" userId="cbdb0636-a496-422a-8d40-98c53d494d26" providerId="ADAL" clId="{9239F8DC-FACA-BB42-8198-44B607FDDBC2}" dt="2022-02-24T21:07:31.063" v="2177"/>
        <pc:sldMkLst>
          <pc:docMk/>
          <pc:sldMk cId="426117750" sldId="438"/>
        </pc:sldMkLst>
        <pc:spChg chg="mod">
          <ac:chgData name="Clements, William" userId="cbdb0636-a496-422a-8d40-98c53d494d26" providerId="ADAL" clId="{9239F8DC-FACA-BB42-8198-44B607FDDBC2}" dt="2022-02-24T21:07:31.063" v="2177"/>
          <ac:spMkLst>
            <pc:docMk/>
            <pc:sldMk cId="426117750" sldId="438"/>
            <ac:spMk id="2" creationId="{A504614F-6698-487B-8F1A-C929434F972D}"/>
          </ac:spMkLst>
        </pc:spChg>
        <pc:spChg chg="mod">
          <ac:chgData name="Clements, William" userId="cbdb0636-a496-422a-8d40-98c53d494d26" providerId="ADAL" clId="{9239F8DC-FACA-BB42-8198-44B607FDDBC2}" dt="2022-02-24T21:07:31.063" v="2177"/>
          <ac:spMkLst>
            <pc:docMk/>
            <pc:sldMk cId="426117750" sldId="438"/>
            <ac:spMk id="3" creationId="{CC728EB7-6237-4895-95BC-CE91642076EB}"/>
          </ac:spMkLst>
        </pc:spChg>
        <pc:spChg chg="mod">
          <ac:chgData name="Clements, William" userId="cbdb0636-a496-422a-8d40-98c53d494d26" providerId="ADAL" clId="{9239F8DC-FACA-BB42-8198-44B607FDDBC2}" dt="2022-02-24T21:07:31.063" v="2177"/>
          <ac:spMkLst>
            <pc:docMk/>
            <pc:sldMk cId="426117750" sldId="438"/>
            <ac:spMk id="4" creationId="{83750837-BD2D-42CE-BAF0-7C20DB62B80D}"/>
          </ac:spMkLst>
        </pc:spChg>
        <pc:spChg chg="mod">
          <ac:chgData name="Clements, William" userId="cbdb0636-a496-422a-8d40-98c53d494d26" providerId="ADAL" clId="{9239F8DC-FACA-BB42-8198-44B607FDDBC2}" dt="2022-02-24T17:57:40.767" v="1020"/>
          <ac:spMkLst>
            <pc:docMk/>
            <pc:sldMk cId="426117750" sldId="438"/>
            <ac:spMk id="7" creationId="{326EB5C4-3566-3E42-941E-6B900091F03D}"/>
          </ac:spMkLst>
        </pc:spChg>
        <pc:spChg chg="mod">
          <ac:chgData name="Clements, William" userId="cbdb0636-a496-422a-8d40-98c53d494d26" providerId="ADAL" clId="{9239F8DC-FACA-BB42-8198-44B607FDDBC2}" dt="2022-02-24T17:57:40.767" v="1020"/>
          <ac:spMkLst>
            <pc:docMk/>
            <pc:sldMk cId="426117750" sldId="438"/>
            <ac:spMk id="8" creationId="{B2AFA1B1-F89E-C749-A8EC-B2BC018BE2AB}"/>
          </ac:spMkLst>
        </pc:spChg>
        <pc:spChg chg="mod">
          <ac:chgData name="Clements, William" userId="cbdb0636-a496-422a-8d40-98c53d494d26" providerId="ADAL" clId="{9239F8DC-FACA-BB42-8198-44B607FDDBC2}" dt="2022-02-24T17:57:40.767" v="1020"/>
          <ac:spMkLst>
            <pc:docMk/>
            <pc:sldMk cId="426117750" sldId="438"/>
            <ac:spMk id="9" creationId="{083DD6BE-BC34-5746-9321-D5EA0DED0EB9}"/>
          </ac:spMkLst>
        </pc:spChg>
        <pc:spChg chg="mod">
          <ac:chgData name="Clements, William" userId="cbdb0636-a496-422a-8d40-98c53d494d26" providerId="ADAL" clId="{9239F8DC-FACA-BB42-8198-44B607FDDBC2}" dt="2022-02-24T17:57:40.767" v="1020"/>
          <ac:spMkLst>
            <pc:docMk/>
            <pc:sldMk cId="426117750" sldId="438"/>
            <ac:spMk id="10" creationId="{A2F3647B-446C-E44C-801B-814B65B22EEE}"/>
          </ac:spMkLst>
        </pc:spChg>
        <pc:grpChg chg="add mod">
          <ac:chgData name="Clements, William" userId="cbdb0636-a496-422a-8d40-98c53d494d26" providerId="ADAL" clId="{9239F8DC-FACA-BB42-8198-44B607FDDBC2}" dt="2022-02-24T17:57:40.767" v="1020"/>
          <ac:grpSpMkLst>
            <pc:docMk/>
            <pc:sldMk cId="426117750" sldId="438"/>
            <ac:grpSpMk id="6" creationId="{E71FD5B6-F5B3-5A43-BECB-3EACF8D683DD}"/>
          </ac:grpSpMkLst>
        </pc:grpChg>
        <pc:picChg chg="add mod">
          <ac:chgData name="Clements, William" userId="cbdb0636-a496-422a-8d40-98c53d494d26" providerId="ADAL" clId="{9239F8DC-FACA-BB42-8198-44B607FDDBC2}" dt="2022-02-24T16:50:13.210" v="458"/>
          <ac:picMkLst>
            <pc:docMk/>
            <pc:sldMk cId="426117750" sldId="438"/>
            <ac:picMk id="5" creationId="{1F50F144-4F55-0D4E-AEFA-D49DCA09357A}"/>
          </ac:picMkLst>
        </pc:picChg>
      </pc:sldChg>
      <pc:sldChg chg="add del">
        <pc:chgData name="Clements, William" userId="cbdb0636-a496-422a-8d40-98c53d494d26" providerId="ADAL" clId="{9239F8DC-FACA-BB42-8198-44B607FDDBC2}" dt="2022-02-24T16:56:16.774" v="482" actId="2696"/>
        <pc:sldMkLst>
          <pc:docMk/>
          <pc:sldMk cId="2171826240" sldId="439"/>
        </pc:sldMkLst>
      </pc:sldChg>
      <pc:sldChg chg="add del mod modShow">
        <pc:chgData name="Clements, William" userId="cbdb0636-a496-422a-8d40-98c53d494d26" providerId="ADAL" clId="{9239F8DC-FACA-BB42-8198-44B607FDDBC2}" dt="2022-02-24T21:07:24.854" v="2176" actId="2696"/>
        <pc:sldMkLst>
          <pc:docMk/>
          <pc:sldMk cId="1607298796" sldId="440"/>
        </pc:sldMkLst>
      </pc:sldChg>
      <pc:sldChg chg="add del">
        <pc:chgData name="Clements, William" userId="cbdb0636-a496-422a-8d40-98c53d494d26" providerId="ADAL" clId="{9239F8DC-FACA-BB42-8198-44B607FDDBC2}" dt="2022-02-24T20:39:14.148" v="2120" actId="2696"/>
        <pc:sldMkLst>
          <pc:docMk/>
          <pc:sldMk cId="3549884505" sldId="441"/>
        </pc:sldMkLst>
      </pc:sldChg>
      <pc:sldChg chg="addSp modSp add mod">
        <pc:chgData name="Clements, William" userId="cbdb0636-a496-422a-8d40-98c53d494d26" providerId="ADAL" clId="{9239F8DC-FACA-BB42-8198-44B607FDDBC2}" dt="2022-02-24T21:07:31.063" v="2177"/>
        <pc:sldMkLst>
          <pc:docMk/>
          <pc:sldMk cId="1328868397" sldId="442"/>
        </pc:sldMkLst>
        <pc:spChg chg="mod">
          <ac:chgData name="Clements, William" userId="cbdb0636-a496-422a-8d40-98c53d494d26" providerId="ADAL" clId="{9239F8DC-FACA-BB42-8198-44B607FDDBC2}" dt="2022-02-24T21:07:31.063" v="2177"/>
          <ac:spMkLst>
            <pc:docMk/>
            <pc:sldMk cId="1328868397" sldId="442"/>
            <ac:spMk id="4" creationId="{00000000-0000-0000-0000-000000000000}"/>
          </ac:spMkLst>
        </pc:spChg>
        <pc:spChg chg="mod">
          <ac:chgData name="Clements, William" userId="cbdb0636-a496-422a-8d40-98c53d494d26" providerId="ADAL" clId="{9239F8DC-FACA-BB42-8198-44B607FDDBC2}" dt="2022-02-24T21:07:31.063" v="2177"/>
          <ac:spMkLst>
            <pc:docMk/>
            <pc:sldMk cId="1328868397" sldId="442"/>
            <ac:spMk id="5" creationId="{00000000-0000-0000-0000-000000000000}"/>
          </ac:spMkLst>
        </pc:spChg>
        <pc:spChg chg="mod">
          <ac:chgData name="Clements, William" userId="cbdb0636-a496-422a-8d40-98c53d494d26" providerId="ADAL" clId="{9239F8DC-FACA-BB42-8198-44B607FDDBC2}" dt="2022-02-24T21:07:31.063" v="2177"/>
          <ac:spMkLst>
            <pc:docMk/>
            <pc:sldMk cId="1328868397" sldId="442"/>
            <ac:spMk id="6" creationId="{00000000-0000-0000-0000-000000000000}"/>
          </ac:spMkLst>
        </pc:spChg>
        <pc:spChg chg="mod">
          <ac:chgData name="Clements, William" userId="cbdb0636-a496-422a-8d40-98c53d494d26" providerId="ADAL" clId="{9239F8DC-FACA-BB42-8198-44B607FDDBC2}" dt="2022-02-24T17:57:46.620" v="1023"/>
          <ac:spMkLst>
            <pc:docMk/>
            <pc:sldMk cId="1328868397" sldId="442"/>
            <ac:spMk id="10" creationId="{FC585052-B187-8F46-9FFE-37F88D60B1CB}"/>
          </ac:spMkLst>
        </pc:spChg>
        <pc:spChg chg="mod">
          <ac:chgData name="Clements, William" userId="cbdb0636-a496-422a-8d40-98c53d494d26" providerId="ADAL" clId="{9239F8DC-FACA-BB42-8198-44B607FDDBC2}" dt="2022-02-24T17:57:46.620" v="1023"/>
          <ac:spMkLst>
            <pc:docMk/>
            <pc:sldMk cId="1328868397" sldId="442"/>
            <ac:spMk id="11" creationId="{3484794D-89FB-F14F-B7C1-81EFB656CB7F}"/>
          </ac:spMkLst>
        </pc:spChg>
        <pc:spChg chg="mod">
          <ac:chgData name="Clements, William" userId="cbdb0636-a496-422a-8d40-98c53d494d26" providerId="ADAL" clId="{9239F8DC-FACA-BB42-8198-44B607FDDBC2}" dt="2022-02-24T17:57:46.620" v="1023"/>
          <ac:spMkLst>
            <pc:docMk/>
            <pc:sldMk cId="1328868397" sldId="442"/>
            <ac:spMk id="12" creationId="{3B2A5C4F-4A43-FA40-A378-291E036D675D}"/>
          </ac:spMkLst>
        </pc:spChg>
        <pc:spChg chg="mod">
          <ac:chgData name="Clements, William" userId="cbdb0636-a496-422a-8d40-98c53d494d26" providerId="ADAL" clId="{9239F8DC-FACA-BB42-8198-44B607FDDBC2}" dt="2022-02-24T17:57:46.620" v="1023"/>
          <ac:spMkLst>
            <pc:docMk/>
            <pc:sldMk cId="1328868397" sldId="442"/>
            <ac:spMk id="13" creationId="{07324C32-7F07-844C-81E1-479B8BE088DA}"/>
          </ac:spMkLst>
        </pc:spChg>
        <pc:grpChg chg="add mod">
          <ac:chgData name="Clements, William" userId="cbdb0636-a496-422a-8d40-98c53d494d26" providerId="ADAL" clId="{9239F8DC-FACA-BB42-8198-44B607FDDBC2}" dt="2022-02-24T17:57:46.620" v="1023"/>
          <ac:grpSpMkLst>
            <pc:docMk/>
            <pc:sldMk cId="1328868397" sldId="442"/>
            <ac:grpSpMk id="7" creationId="{B4551555-D502-2041-88FC-ACE26EE4277C}"/>
          </ac:grpSpMkLst>
        </pc:grpChg>
      </pc:sldChg>
      <pc:sldChg chg="addSp delSp modSp new del mod">
        <pc:chgData name="Clements, William" userId="cbdb0636-a496-422a-8d40-98c53d494d26" providerId="ADAL" clId="{9239F8DC-FACA-BB42-8198-44B607FDDBC2}" dt="2022-02-24T17:07:30.483" v="530" actId="2696"/>
        <pc:sldMkLst>
          <pc:docMk/>
          <pc:sldMk cId="3272142491" sldId="443"/>
        </pc:sldMkLst>
        <pc:spChg chg="add del mod">
          <ac:chgData name="Clements, William" userId="cbdb0636-a496-422a-8d40-98c53d494d26" providerId="ADAL" clId="{9239F8DC-FACA-BB42-8198-44B607FDDBC2}" dt="2022-02-24T17:04:09.061" v="500" actId="20577"/>
          <ac:spMkLst>
            <pc:docMk/>
            <pc:sldMk cId="3272142491" sldId="443"/>
            <ac:spMk id="3" creationId="{44D9F402-1225-E548-A927-C87486DEDE0D}"/>
          </ac:spMkLst>
        </pc:spChg>
        <pc:spChg chg="mod">
          <ac:chgData name="Clements, William" userId="cbdb0636-a496-422a-8d40-98c53d494d26" providerId="ADAL" clId="{9239F8DC-FACA-BB42-8198-44B607FDDBC2}" dt="2022-02-24T17:04:09.669" v="502" actId="20577"/>
          <ac:spMkLst>
            <pc:docMk/>
            <pc:sldMk cId="3272142491" sldId="443"/>
            <ac:spMk id="4" creationId="{9D694FFA-72ED-5841-BB91-94838263B535}"/>
          </ac:spMkLst>
        </pc:spChg>
        <pc:graphicFrameChg chg="add del mod">
          <ac:chgData name="Clements, William" userId="cbdb0636-a496-422a-8d40-98c53d494d26" providerId="ADAL" clId="{9239F8DC-FACA-BB42-8198-44B607FDDBC2}" dt="2022-02-24T17:04:04.900" v="496"/>
          <ac:graphicFrameMkLst>
            <pc:docMk/>
            <pc:sldMk cId="3272142491" sldId="443"/>
            <ac:graphicFrameMk id="5" creationId="{A1208236-7DE3-ED4D-A2BF-28ACB89572BB}"/>
          </ac:graphicFrameMkLst>
        </pc:graphicFrameChg>
        <pc:graphicFrameChg chg="add del mod">
          <ac:chgData name="Clements, William" userId="cbdb0636-a496-422a-8d40-98c53d494d26" providerId="ADAL" clId="{9239F8DC-FACA-BB42-8198-44B607FDDBC2}" dt="2022-02-24T17:04:07.349" v="498"/>
          <ac:graphicFrameMkLst>
            <pc:docMk/>
            <pc:sldMk cId="3272142491" sldId="443"/>
            <ac:graphicFrameMk id="6" creationId="{8AFB36CD-E687-D942-9046-DCF5DD3CB35C}"/>
          </ac:graphicFrameMkLst>
        </pc:graphicFrameChg>
        <pc:graphicFrameChg chg="add del mod modGraphic">
          <ac:chgData name="Clements, William" userId="cbdb0636-a496-422a-8d40-98c53d494d26" providerId="ADAL" clId="{9239F8DC-FACA-BB42-8198-44B607FDDBC2}" dt="2022-02-24T17:06:53.851" v="514" actId="21"/>
          <ac:graphicFrameMkLst>
            <pc:docMk/>
            <pc:sldMk cId="3272142491" sldId="443"/>
            <ac:graphicFrameMk id="7" creationId="{AAC87876-8692-434B-82C2-CAEF3C351AE9}"/>
          </ac:graphicFrameMkLst>
        </pc:graphicFrameChg>
        <pc:picChg chg="add del mod">
          <ac:chgData name="Clements, William" userId="cbdb0636-a496-422a-8d40-98c53d494d26" providerId="ADAL" clId="{9239F8DC-FACA-BB42-8198-44B607FDDBC2}" dt="2022-02-24T17:06:07.565" v="511" actId="478"/>
          <ac:picMkLst>
            <pc:docMk/>
            <pc:sldMk cId="3272142491" sldId="443"/>
            <ac:picMk id="8" creationId="{398984C0-AFCC-3849-AA78-7BB1B2211323}"/>
          </ac:picMkLst>
        </pc:picChg>
        <pc:picChg chg="add del mod">
          <ac:chgData name="Clements, William" userId="cbdb0636-a496-422a-8d40-98c53d494d26" providerId="ADAL" clId="{9239F8DC-FACA-BB42-8198-44B607FDDBC2}" dt="2022-02-24T17:06:06.977" v="510" actId="478"/>
          <ac:picMkLst>
            <pc:docMk/>
            <pc:sldMk cId="3272142491" sldId="443"/>
            <ac:picMk id="9" creationId="{1707879D-C273-DD4A-BB8C-A79CD28BB6B4}"/>
          </ac:picMkLst>
        </pc:picChg>
      </pc:sldChg>
      <pc:sldChg chg="modSp add">
        <pc:chgData name="Clements, William" userId="cbdb0636-a496-422a-8d40-98c53d494d26" providerId="ADAL" clId="{9239F8DC-FACA-BB42-8198-44B607FDDBC2}" dt="2022-02-24T21:07:31.063" v="2177"/>
        <pc:sldMkLst>
          <pc:docMk/>
          <pc:sldMk cId="3729462755" sldId="448"/>
        </pc:sldMkLst>
        <pc:spChg chg="mod">
          <ac:chgData name="Clements, William" userId="cbdb0636-a496-422a-8d40-98c53d494d26" providerId="ADAL" clId="{9239F8DC-FACA-BB42-8198-44B607FDDBC2}" dt="2022-02-24T21:07:31.063" v="2177"/>
          <ac:spMkLst>
            <pc:docMk/>
            <pc:sldMk cId="3729462755" sldId="448"/>
            <ac:spMk id="2" creationId="{57EC633E-5B88-44B3-93C6-9CEDDBFC116E}"/>
          </ac:spMkLst>
        </pc:spChg>
      </pc:sldChg>
      <pc:sldChg chg="modSp add mod modShow">
        <pc:chgData name="Clements, William" userId="cbdb0636-a496-422a-8d40-98c53d494d26" providerId="ADAL" clId="{9239F8DC-FACA-BB42-8198-44B607FDDBC2}" dt="2022-02-24T21:07:31.063" v="2177"/>
        <pc:sldMkLst>
          <pc:docMk/>
          <pc:sldMk cId="94956667" sldId="458"/>
        </pc:sldMkLst>
        <pc:spChg chg="mod">
          <ac:chgData name="Clements, William" userId="cbdb0636-a496-422a-8d40-98c53d494d26" providerId="ADAL" clId="{9239F8DC-FACA-BB42-8198-44B607FDDBC2}" dt="2022-02-24T21:07:31.063" v="2177"/>
          <ac:spMkLst>
            <pc:docMk/>
            <pc:sldMk cId="94956667" sldId="458"/>
            <ac:spMk id="2" creationId="{73381AEE-5B92-7841-96F7-58CB2ADD7F4F}"/>
          </ac:spMkLst>
        </pc:spChg>
        <pc:spChg chg="mod">
          <ac:chgData name="Clements, William" userId="cbdb0636-a496-422a-8d40-98c53d494d26" providerId="ADAL" clId="{9239F8DC-FACA-BB42-8198-44B607FDDBC2}" dt="2022-02-24T21:07:31.063" v="2177"/>
          <ac:spMkLst>
            <pc:docMk/>
            <pc:sldMk cId="94956667" sldId="458"/>
            <ac:spMk id="5" creationId="{6B29D09D-B7C3-CB4E-91C4-097AD5AF1E13}"/>
          </ac:spMkLst>
        </pc:spChg>
        <pc:spChg chg="mod">
          <ac:chgData name="Clements, William" userId="cbdb0636-a496-422a-8d40-98c53d494d26" providerId="ADAL" clId="{9239F8DC-FACA-BB42-8198-44B607FDDBC2}" dt="2022-02-24T21:07:31.063" v="2177"/>
          <ac:spMkLst>
            <pc:docMk/>
            <pc:sldMk cId="94956667" sldId="458"/>
            <ac:spMk id="7" creationId="{B012BD9F-DF04-EE44-BAE7-BEC08C0C8DB8}"/>
          </ac:spMkLst>
        </pc:spChg>
      </pc:sldChg>
      <pc:sldChg chg="addSp delSp modSp add mod modShow">
        <pc:chgData name="Clements, William" userId="cbdb0636-a496-422a-8d40-98c53d494d26" providerId="ADAL" clId="{9239F8DC-FACA-BB42-8198-44B607FDDBC2}" dt="2022-02-24T17:47:37.188" v="851" actId="729"/>
        <pc:sldMkLst>
          <pc:docMk/>
          <pc:sldMk cId="1900623015" sldId="470"/>
        </pc:sldMkLst>
        <pc:spChg chg="mod">
          <ac:chgData name="Clements, William" userId="cbdb0636-a496-422a-8d40-98c53d494d26" providerId="ADAL" clId="{9239F8DC-FACA-BB42-8198-44B607FDDBC2}" dt="2022-02-24T17:07:25.285" v="529" actId="14100"/>
          <ac:spMkLst>
            <pc:docMk/>
            <pc:sldMk cId="1900623015" sldId="470"/>
            <ac:spMk id="6" creationId="{CD24C719-4B76-304A-9AFC-74435617D0D2}"/>
          </ac:spMkLst>
        </pc:spChg>
        <pc:graphicFrameChg chg="del modGraphic">
          <ac:chgData name="Clements, William" userId="cbdb0636-a496-422a-8d40-98c53d494d26" providerId="ADAL" clId="{9239F8DC-FACA-BB42-8198-44B607FDDBC2}" dt="2022-02-24T17:06:59.948" v="517" actId="478"/>
          <ac:graphicFrameMkLst>
            <pc:docMk/>
            <pc:sldMk cId="1900623015" sldId="470"/>
            <ac:graphicFrameMk id="21" creationId="{FD63D4CF-9C7A-E64F-A52A-C543E73834D4}"/>
          </ac:graphicFrameMkLst>
        </pc:graphicFrameChg>
        <pc:graphicFrameChg chg="add mod modGraphic">
          <ac:chgData name="Clements, William" userId="cbdb0636-a496-422a-8d40-98c53d494d26" providerId="ADAL" clId="{9239F8DC-FACA-BB42-8198-44B607FDDBC2}" dt="2022-02-24T17:07:18.822" v="526" actId="14734"/>
          <ac:graphicFrameMkLst>
            <pc:docMk/>
            <pc:sldMk cId="1900623015" sldId="470"/>
            <ac:graphicFrameMk id="58" creationId="{6826F75A-A0F4-6944-82CC-B37AB8FCD898}"/>
          </ac:graphicFrameMkLst>
        </pc:graphicFrameChg>
        <pc:picChg chg="mod">
          <ac:chgData name="Clements, William" userId="cbdb0636-a496-422a-8d40-98c53d494d26" providerId="ADAL" clId="{9239F8DC-FACA-BB42-8198-44B607FDDBC2}" dt="2022-02-24T17:07:12.085" v="524" actId="1036"/>
          <ac:picMkLst>
            <pc:docMk/>
            <pc:sldMk cId="1900623015" sldId="470"/>
            <ac:picMk id="10" creationId="{5DAA0C36-4954-9344-8593-97E6CF25EF1F}"/>
          </ac:picMkLst>
        </pc:picChg>
      </pc:sldChg>
      <pc:sldChg chg="addSp delSp modSp new mod modClrScheme chgLayout">
        <pc:chgData name="Clements, William" userId="cbdb0636-a496-422a-8d40-98c53d494d26" providerId="ADAL" clId="{9239F8DC-FACA-BB42-8198-44B607FDDBC2}" dt="2022-02-24T21:07:31.063" v="2177"/>
        <pc:sldMkLst>
          <pc:docMk/>
          <pc:sldMk cId="2433152103" sldId="471"/>
        </pc:sldMkLst>
        <pc:spChg chg="del mod ord">
          <ac:chgData name="Clements, William" userId="cbdb0636-a496-422a-8d40-98c53d494d26" providerId="ADAL" clId="{9239F8DC-FACA-BB42-8198-44B607FDDBC2}" dt="2022-02-24T17:09:41.310" v="537" actId="700"/>
          <ac:spMkLst>
            <pc:docMk/>
            <pc:sldMk cId="2433152103" sldId="471"/>
            <ac:spMk id="2" creationId="{DE29F3A4-4437-7147-889E-533D9EC51C98}"/>
          </ac:spMkLst>
        </pc:spChg>
        <pc:spChg chg="del">
          <ac:chgData name="Clements, William" userId="cbdb0636-a496-422a-8d40-98c53d494d26" providerId="ADAL" clId="{9239F8DC-FACA-BB42-8198-44B607FDDBC2}" dt="2022-02-24T17:09:41.310" v="537" actId="700"/>
          <ac:spMkLst>
            <pc:docMk/>
            <pc:sldMk cId="2433152103" sldId="471"/>
            <ac:spMk id="3" creationId="{297CA07E-8577-454D-98A1-742BEDCFE3AC}"/>
          </ac:spMkLst>
        </pc:spChg>
        <pc:spChg chg="del mod ord">
          <ac:chgData name="Clements, William" userId="cbdb0636-a496-422a-8d40-98c53d494d26" providerId="ADAL" clId="{9239F8DC-FACA-BB42-8198-44B607FDDBC2}" dt="2022-02-24T17:09:41.310" v="537" actId="700"/>
          <ac:spMkLst>
            <pc:docMk/>
            <pc:sldMk cId="2433152103" sldId="471"/>
            <ac:spMk id="4" creationId="{8301CF34-FDE6-B943-8101-10E2BA4CF9FC}"/>
          </ac:spMkLst>
        </pc:spChg>
        <pc:spChg chg="del">
          <ac:chgData name="Clements, William" userId="cbdb0636-a496-422a-8d40-98c53d494d26" providerId="ADAL" clId="{9239F8DC-FACA-BB42-8198-44B607FDDBC2}" dt="2022-02-24T17:09:41.310" v="537" actId="700"/>
          <ac:spMkLst>
            <pc:docMk/>
            <pc:sldMk cId="2433152103" sldId="471"/>
            <ac:spMk id="5" creationId="{A114D564-D9C8-7D4C-8927-C10F7253A84D}"/>
          </ac:spMkLst>
        </pc:spChg>
        <pc:spChg chg="del">
          <ac:chgData name="Clements, William" userId="cbdb0636-a496-422a-8d40-98c53d494d26" providerId="ADAL" clId="{9239F8DC-FACA-BB42-8198-44B607FDDBC2}" dt="2022-02-24T17:09:41.310" v="537" actId="700"/>
          <ac:spMkLst>
            <pc:docMk/>
            <pc:sldMk cId="2433152103" sldId="471"/>
            <ac:spMk id="6" creationId="{67117C18-E16F-8F4E-82B5-F8D43C1B8D4A}"/>
          </ac:spMkLst>
        </pc:spChg>
        <pc:spChg chg="add mod ord">
          <ac:chgData name="Clements, William" userId="cbdb0636-a496-422a-8d40-98c53d494d26" providerId="ADAL" clId="{9239F8DC-FACA-BB42-8198-44B607FDDBC2}" dt="2022-02-24T21:07:31.063" v="2177"/>
          <ac:spMkLst>
            <pc:docMk/>
            <pc:sldMk cId="2433152103" sldId="471"/>
            <ac:spMk id="7" creationId="{2BFD9B1F-DD41-9240-AC7E-CA910CFF28FF}"/>
          </ac:spMkLst>
        </pc:spChg>
        <pc:spChg chg="add mod ord">
          <ac:chgData name="Clements, William" userId="cbdb0636-a496-422a-8d40-98c53d494d26" providerId="ADAL" clId="{9239F8DC-FACA-BB42-8198-44B607FDDBC2}" dt="2022-02-24T21:07:31.063" v="2177"/>
          <ac:spMkLst>
            <pc:docMk/>
            <pc:sldMk cId="2433152103" sldId="471"/>
            <ac:spMk id="8" creationId="{33CA22D1-20B2-9C4F-9040-05403AB56504}"/>
          </ac:spMkLst>
        </pc:spChg>
      </pc:sldChg>
      <pc:sldChg chg="addSp modSp add mod">
        <pc:chgData name="Clements, William" userId="cbdb0636-a496-422a-8d40-98c53d494d26" providerId="ADAL" clId="{9239F8DC-FACA-BB42-8198-44B607FDDBC2}" dt="2022-02-28T15:33:38.528" v="2185" actId="1076"/>
        <pc:sldMkLst>
          <pc:docMk/>
          <pc:sldMk cId="1753077797" sldId="472"/>
        </pc:sldMkLst>
        <pc:spChg chg="mod">
          <ac:chgData name="Clements, William" userId="cbdb0636-a496-422a-8d40-98c53d494d26" providerId="ADAL" clId="{9239F8DC-FACA-BB42-8198-44B607FDDBC2}" dt="2022-02-24T21:07:31.063" v="2177"/>
          <ac:spMkLst>
            <pc:docMk/>
            <pc:sldMk cId="1753077797" sldId="472"/>
            <ac:spMk id="5" creationId="{4ECBA34D-274A-4D32-BEC0-5ECD5C209B01}"/>
          </ac:spMkLst>
        </pc:spChg>
        <pc:spChg chg="mod">
          <ac:chgData name="Clements, William" userId="cbdb0636-a496-422a-8d40-98c53d494d26" providerId="ADAL" clId="{9239F8DC-FACA-BB42-8198-44B607FDDBC2}" dt="2022-02-28T15:33:35.874" v="2184"/>
          <ac:spMkLst>
            <pc:docMk/>
            <pc:sldMk cId="1753077797" sldId="472"/>
            <ac:spMk id="7" creationId="{E417CEB3-817C-A94C-8F86-75AAA376094D}"/>
          </ac:spMkLst>
        </pc:spChg>
        <pc:spChg chg="mod">
          <ac:chgData name="Clements, William" userId="cbdb0636-a496-422a-8d40-98c53d494d26" providerId="ADAL" clId="{9239F8DC-FACA-BB42-8198-44B607FDDBC2}" dt="2022-02-28T15:33:35.874" v="2184"/>
          <ac:spMkLst>
            <pc:docMk/>
            <pc:sldMk cId="1753077797" sldId="472"/>
            <ac:spMk id="8" creationId="{EF668966-70FB-CE40-A093-A8F8485E3C9C}"/>
          </ac:spMkLst>
        </pc:spChg>
        <pc:spChg chg="mod">
          <ac:chgData name="Clements, William" userId="cbdb0636-a496-422a-8d40-98c53d494d26" providerId="ADAL" clId="{9239F8DC-FACA-BB42-8198-44B607FDDBC2}" dt="2022-02-28T15:33:35.874" v="2184"/>
          <ac:spMkLst>
            <pc:docMk/>
            <pc:sldMk cId="1753077797" sldId="472"/>
            <ac:spMk id="9" creationId="{5AFF11E0-E6C6-AD44-82A8-70622C49BDA4}"/>
          </ac:spMkLst>
        </pc:spChg>
        <pc:spChg chg="mod">
          <ac:chgData name="Clements, William" userId="cbdb0636-a496-422a-8d40-98c53d494d26" providerId="ADAL" clId="{9239F8DC-FACA-BB42-8198-44B607FDDBC2}" dt="2022-02-28T15:33:35.874" v="2184"/>
          <ac:spMkLst>
            <pc:docMk/>
            <pc:sldMk cId="1753077797" sldId="472"/>
            <ac:spMk id="10" creationId="{BF33D474-0EFB-5D42-8BE4-0C9959327251}"/>
          </ac:spMkLst>
        </pc:spChg>
        <pc:grpChg chg="add mod">
          <ac:chgData name="Clements, William" userId="cbdb0636-a496-422a-8d40-98c53d494d26" providerId="ADAL" clId="{9239F8DC-FACA-BB42-8198-44B607FDDBC2}" dt="2022-02-28T15:33:38.528" v="2185" actId="1076"/>
          <ac:grpSpMkLst>
            <pc:docMk/>
            <pc:sldMk cId="1753077797" sldId="472"/>
            <ac:grpSpMk id="4" creationId="{D905B993-4D1C-1046-8907-A4F5D7B05858}"/>
          </ac:grpSpMkLst>
        </pc:grpChg>
      </pc:sldChg>
      <pc:sldChg chg="new del">
        <pc:chgData name="Clements, William" userId="cbdb0636-a496-422a-8d40-98c53d494d26" providerId="ADAL" clId="{9239F8DC-FACA-BB42-8198-44B607FDDBC2}" dt="2022-02-24T17:56:28.003" v="1011" actId="2696"/>
        <pc:sldMkLst>
          <pc:docMk/>
          <pc:sldMk cId="22250193" sldId="473"/>
        </pc:sldMkLst>
      </pc:sldChg>
      <pc:sldChg chg="addSp delSp modSp new mod ord">
        <pc:chgData name="Clements, William" userId="cbdb0636-a496-422a-8d40-98c53d494d26" providerId="ADAL" clId="{9239F8DC-FACA-BB42-8198-44B607FDDBC2}" dt="2022-02-24T21:07:31.063" v="2177"/>
        <pc:sldMkLst>
          <pc:docMk/>
          <pc:sldMk cId="1537192266" sldId="474"/>
        </pc:sldMkLst>
        <pc:spChg chg="mod">
          <ac:chgData name="Clements, William" userId="cbdb0636-a496-422a-8d40-98c53d494d26" providerId="ADAL" clId="{9239F8DC-FACA-BB42-8198-44B607FDDBC2}" dt="2022-02-24T21:07:31.063" v="2177"/>
          <ac:spMkLst>
            <pc:docMk/>
            <pc:sldMk cId="1537192266" sldId="474"/>
            <ac:spMk id="2" creationId="{B4F50978-E83E-3A40-8787-13440A057448}"/>
          </ac:spMkLst>
        </pc:spChg>
        <pc:spChg chg="del">
          <ac:chgData name="Clements, William" userId="cbdb0636-a496-422a-8d40-98c53d494d26" providerId="ADAL" clId="{9239F8DC-FACA-BB42-8198-44B607FDDBC2}" dt="2022-02-24T17:40:54.697" v="729"/>
          <ac:spMkLst>
            <pc:docMk/>
            <pc:sldMk cId="1537192266" sldId="474"/>
            <ac:spMk id="3" creationId="{504EA463-5D1D-E647-9E90-B823852FE30A}"/>
          </ac:spMkLst>
        </pc:spChg>
        <pc:spChg chg="add del">
          <ac:chgData name="Clements, William" userId="cbdb0636-a496-422a-8d40-98c53d494d26" providerId="ADAL" clId="{9239F8DC-FACA-BB42-8198-44B607FDDBC2}" dt="2022-02-24T17:41:06.652" v="732" actId="478"/>
          <ac:spMkLst>
            <pc:docMk/>
            <pc:sldMk cId="1537192266" sldId="474"/>
            <ac:spMk id="8" creationId="{DFAD8D60-5128-2F44-9F47-E7ADBDD72E31}"/>
          </ac:spMkLst>
        </pc:spChg>
        <pc:spChg chg="add mod">
          <ac:chgData name="Clements, William" userId="cbdb0636-a496-422a-8d40-98c53d494d26" providerId="ADAL" clId="{9239F8DC-FACA-BB42-8198-44B607FDDBC2}" dt="2022-02-24T17:43:31.320" v="814" actId="113"/>
          <ac:spMkLst>
            <pc:docMk/>
            <pc:sldMk cId="1537192266" sldId="474"/>
            <ac:spMk id="12" creationId="{C3A20333-EF91-874B-ACCC-64DDD9038E0A}"/>
          </ac:spMkLst>
        </pc:spChg>
        <pc:spChg chg="add del">
          <ac:chgData name="Clements, William" userId="cbdb0636-a496-422a-8d40-98c53d494d26" providerId="ADAL" clId="{9239F8DC-FACA-BB42-8198-44B607FDDBC2}" dt="2022-02-24T17:41:31.575" v="737"/>
          <ac:spMkLst>
            <pc:docMk/>
            <pc:sldMk cId="1537192266" sldId="474"/>
            <ac:spMk id="14" creationId="{B78A8447-E395-0846-9B7E-CFEEFBED7340}"/>
          </ac:spMkLst>
        </pc:spChg>
        <pc:picChg chg="add del mod">
          <ac:chgData name="Clements, William" userId="cbdb0636-a496-422a-8d40-98c53d494d26" providerId="ADAL" clId="{9239F8DC-FACA-BB42-8198-44B607FDDBC2}" dt="2022-02-24T17:25:57.101" v="720"/>
          <ac:picMkLst>
            <pc:docMk/>
            <pc:sldMk cId="1537192266" sldId="474"/>
            <ac:picMk id="4" creationId="{DCA2F720-BF11-D74A-8B92-C96CDC8A373A}"/>
          </ac:picMkLst>
        </pc:picChg>
        <pc:picChg chg="add mod">
          <ac:chgData name="Clements, William" userId="cbdb0636-a496-422a-8d40-98c53d494d26" providerId="ADAL" clId="{9239F8DC-FACA-BB42-8198-44B607FDDBC2}" dt="2022-02-24T18:18:04.309" v="1648" actId="1076"/>
          <ac:picMkLst>
            <pc:docMk/>
            <pc:sldMk cId="1537192266" sldId="474"/>
            <ac:picMk id="5" creationId="{C68C6C61-045C-5A4D-899B-710918EA429D}"/>
          </ac:picMkLst>
        </pc:picChg>
        <pc:picChg chg="add mod">
          <ac:chgData name="Clements, William" userId="cbdb0636-a496-422a-8d40-98c53d494d26" providerId="ADAL" clId="{9239F8DC-FACA-BB42-8198-44B607FDDBC2}" dt="2022-02-24T17:46:35.086" v="849" actId="14100"/>
          <ac:picMkLst>
            <pc:docMk/>
            <pc:sldMk cId="1537192266" sldId="474"/>
            <ac:picMk id="6" creationId="{472E69A4-9105-2F41-8709-81C9622613BA}"/>
          </ac:picMkLst>
        </pc:picChg>
        <pc:picChg chg="add del">
          <ac:chgData name="Clements, William" userId="cbdb0636-a496-422a-8d40-98c53d494d26" providerId="ADAL" clId="{9239F8DC-FACA-BB42-8198-44B607FDDBC2}" dt="2022-02-24T17:40:57.633" v="730" actId="478"/>
          <ac:picMkLst>
            <pc:docMk/>
            <pc:sldMk cId="1537192266" sldId="474"/>
            <ac:picMk id="9" creationId="{E7A683B0-5035-4941-B96F-31BAAC839CC8}"/>
          </ac:picMkLst>
        </pc:picChg>
        <pc:picChg chg="add del mod">
          <ac:chgData name="Clements, William" userId="cbdb0636-a496-422a-8d40-98c53d494d26" providerId="ADAL" clId="{9239F8DC-FACA-BB42-8198-44B607FDDBC2}" dt="2022-02-24T17:41:00.185" v="731" actId="478"/>
          <ac:picMkLst>
            <pc:docMk/>
            <pc:sldMk cId="1537192266" sldId="474"/>
            <ac:picMk id="10" creationId="{EA2A53EC-7E08-A94D-BF7E-261B0F75B362}"/>
          </ac:picMkLst>
        </pc:picChg>
        <pc:picChg chg="add mod">
          <ac:chgData name="Clements, William" userId="cbdb0636-a496-422a-8d40-98c53d494d26" providerId="ADAL" clId="{9239F8DC-FACA-BB42-8198-44B607FDDBC2}" dt="2022-02-24T17:44:43.943" v="821" actId="1076"/>
          <ac:picMkLst>
            <pc:docMk/>
            <pc:sldMk cId="1537192266" sldId="474"/>
            <ac:picMk id="13" creationId="{52371B8A-F099-2B49-8CF3-EB9D8DA18432}"/>
          </ac:picMkLst>
        </pc:picChg>
        <pc:picChg chg="add mod">
          <ac:chgData name="Clements, William" userId="cbdb0636-a496-422a-8d40-98c53d494d26" providerId="ADAL" clId="{9239F8DC-FACA-BB42-8198-44B607FDDBC2}" dt="2022-02-24T18:18:07.350" v="1649" actId="1076"/>
          <ac:picMkLst>
            <pc:docMk/>
            <pc:sldMk cId="1537192266" sldId="474"/>
            <ac:picMk id="16" creationId="{0E631A24-EE2D-7D41-841A-C7EB5074F74B}"/>
          </ac:picMkLst>
        </pc:picChg>
        <pc:picChg chg="add del">
          <ac:chgData name="Clements, William" userId="cbdb0636-a496-422a-8d40-98c53d494d26" providerId="ADAL" clId="{9239F8DC-FACA-BB42-8198-44B607FDDBC2}" dt="2022-02-24T17:41:31.575" v="737"/>
          <ac:picMkLst>
            <pc:docMk/>
            <pc:sldMk cId="1537192266" sldId="474"/>
            <ac:picMk id="3073" creationId="{8C4F8E18-6A9E-7548-84E1-EBF56559830E}"/>
          </ac:picMkLst>
        </pc:picChg>
      </pc:sldChg>
      <pc:sldChg chg="addSp modSp new mod">
        <pc:chgData name="Clements, William" userId="cbdb0636-a496-422a-8d40-98c53d494d26" providerId="ADAL" clId="{9239F8DC-FACA-BB42-8198-44B607FDDBC2}" dt="2022-03-02T15:52:15.263" v="2222" actId="115"/>
        <pc:sldMkLst>
          <pc:docMk/>
          <pc:sldMk cId="2069575438" sldId="475"/>
        </pc:sldMkLst>
        <pc:spChg chg="mod">
          <ac:chgData name="Clements, William" userId="cbdb0636-a496-422a-8d40-98c53d494d26" providerId="ADAL" clId="{9239F8DC-FACA-BB42-8198-44B607FDDBC2}" dt="2022-02-24T21:07:31.063" v="2177"/>
          <ac:spMkLst>
            <pc:docMk/>
            <pc:sldMk cId="2069575438" sldId="475"/>
            <ac:spMk id="2" creationId="{0CF64582-61AF-9446-B313-27F1AB2407DC}"/>
          </ac:spMkLst>
        </pc:spChg>
        <pc:spChg chg="mod">
          <ac:chgData name="Clements, William" userId="cbdb0636-a496-422a-8d40-98c53d494d26" providerId="ADAL" clId="{9239F8DC-FACA-BB42-8198-44B607FDDBC2}" dt="2022-03-02T15:52:15.263" v="2222" actId="115"/>
          <ac:spMkLst>
            <pc:docMk/>
            <pc:sldMk cId="2069575438" sldId="475"/>
            <ac:spMk id="3" creationId="{99AB58C9-669C-5D4E-9D74-2789D2786CD7}"/>
          </ac:spMkLst>
        </pc:spChg>
        <pc:picChg chg="add mod">
          <ac:chgData name="Clements, William" userId="cbdb0636-a496-422a-8d40-98c53d494d26" providerId="ADAL" clId="{9239F8DC-FACA-BB42-8198-44B607FDDBC2}" dt="2022-02-24T17:58:41.075" v="1034"/>
          <ac:picMkLst>
            <pc:docMk/>
            <pc:sldMk cId="2069575438" sldId="475"/>
            <ac:picMk id="4" creationId="{C7C4A53C-D735-EF4C-8D89-CFC630C7139A}"/>
          </ac:picMkLst>
        </pc:picChg>
        <pc:picChg chg="add mod">
          <ac:chgData name="Clements, William" userId="cbdb0636-a496-422a-8d40-98c53d494d26" providerId="ADAL" clId="{9239F8DC-FACA-BB42-8198-44B607FDDBC2}" dt="2022-02-24T17:58:47.865" v="1035" actId="14100"/>
          <ac:picMkLst>
            <pc:docMk/>
            <pc:sldMk cId="2069575438" sldId="475"/>
            <ac:picMk id="5" creationId="{389062CD-7594-D84E-BCD2-FAD7B24AFB21}"/>
          </ac:picMkLst>
        </pc:picChg>
        <pc:picChg chg="add mod">
          <ac:chgData name="Clements, William" userId="cbdb0636-a496-422a-8d40-98c53d494d26" providerId="ADAL" clId="{9239F8DC-FACA-BB42-8198-44B607FDDBC2}" dt="2022-02-24T18:18:20.472" v="1653" actId="1076"/>
          <ac:picMkLst>
            <pc:docMk/>
            <pc:sldMk cId="2069575438" sldId="475"/>
            <ac:picMk id="6" creationId="{BB02C37D-5B84-674B-8EC7-01A7E0A02014}"/>
          </ac:picMkLst>
        </pc:picChg>
      </pc:sldChg>
      <pc:sldChg chg="addSp modSp new mod">
        <pc:chgData name="Clements, William" userId="cbdb0636-a496-422a-8d40-98c53d494d26" providerId="ADAL" clId="{9239F8DC-FACA-BB42-8198-44B607FDDBC2}" dt="2022-03-02T15:52:12.699" v="2221" actId="115"/>
        <pc:sldMkLst>
          <pc:docMk/>
          <pc:sldMk cId="1949532987" sldId="476"/>
        </pc:sldMkLst>
        <pc:spChg chg="mod">
          <ac:chgData name="Clements, William" userId="cbdb0636-a496-422a-8d40-98c53d494d26" providerId="ADAL" clId="{9239F8DC-FACA-BB42-8198-44B607FDDBC2}" dt="2022-02-24T21:07:31.063" v="2177"/>
          <ac:spMkLst>
            <pc:docMk/>
            <pc:sldMk cId="1949532987" sldId="476"/>
            <ac:spMk id="2" creationId="{6ADEADA6-9C96-5C41-A7E6-B8FD2DE7B2D2}"/>
          </ac:spMkLst>
        </pc:spChg>
        <pc:spChg chg="mod">
          <ac:chgData name="Clements, William" userId="cbdb0636-a496-422a-8d40-98c53d494d26" providerId="ADAL" clId="{9239F8DC-FACA-BB42-8198-44B607FDDBC2}" dt="2022-03-02T15:52:12.699" v="2221" actId="115"/>
          <ac:spMkLst>
            <pc:docMk/>
            <pc:sldMk cId="1949532987" sldId="476"/>
            <ac:spMk id="3" creationId="{73AD2B6B-3F13-0E44-854B-859C200CAFA4}"/>
          </ac:spMkLst>
        </pc:spChg>
        <pc:picChg chg="add mod">
          <ac:chgData name="Clements, William" userId="cbdb0636-a496-422a-8d40-98c53d494d26" providerId="ADAL" clId="{9239F8DC-FACA-BB42-8198-44B607FDDBC2}" dt="2022-02-24T18:02:32.145" v="1288"/>
          <ac:picMkLst>
            <pc:docMk/>
            <pc:sldMk cId="1949532987" sldId="476"/>
            <ac:picMk id="4" creationId="{2860EE17-FA67-874E-8B81-A6DB05ED8366}"/>
          </ac:picMkLst>
        </pc:picChg>
        <pc:picChg chg="add mod">
          <ac:chgData name="Clements, William" userId="cbdb0636-a496-422a-8d40-98c53d494d26" providerId="ADAL" clId="{9239F8DC-FACA-BB42-8198-44B607FDDBC2}" dt="2022-02-24T18:02:32.145" v="1288"/>
          <ac:picMkLst>
            <pc:docMk/>
            <pc:sldMk cId="1949532987" sldId="476"/>
            <ac:picMk id="5" creationId="{A1458DE6-E006-E840-9F3E-27784BE73ED1}"/>
          </ac:picMkLst>
        </pc:picChg>
        <pc:picChg chg="add mod">
          <ac:chgData name="Clements, William" userId="cbdb0636-a496-422a-8d40-98c53d494d26" providerId="ADAL" clId="{9239F8DC-FACA-BB42-8198-44B607FDDBC2}" dt="2022-02-24T18:18:23.584" v="1654"/>
          <ac:picMkLst>
            <pc:docMk/>
            <pc:sldMk cId="1949532987" sldId="476"/>
            <ac:picMk id="6" creationId="{08E273BC-A58D-9A48-8DD0-BE6D710CD3F7}"/>
          </ac:picMkLst>
        </pc:picChg>
      </pc:sldChg>
      <pc:sldChg chg="addSp modSp new mod modClrScheme chgLayout">
        <pc:chgData name="Clements, William" userId="cbdb0636-a496-422a-8d40-98c53d494d26" providerId="ADAL" clId="{9239F8DC-FACA-BB42-8198-44B607FDDBC2}" dt="2022-03-02T15:52:19.873" v="2223" actId="115"/>
        <pc:sldMkLst>
          <pc:docMk/>
          <pc:sldMk cId="732406086" sldId="477"/>
        </pc:sldMkLst>
        <pc:spChg chg="mod ord">
          <ac:chgData name="Clements, William" userId="cbdb0636-a496-422a-8d40-98c53d494d26" providerId="ADAL" clId="{9239F8DC-FACA-BB42-8198-44B607FDDBC2}" dt="2022-02-24T21:07:31.063" v="2177"/>
          <ac:spMkLst>
            <pc:docMk/>
            <pc:sldMk cId="732406086" sldId="477"/>
            <ac:spMk id="2" creationId="{B2D4DAC4-C66B-8242-B428-5D058A8E67F2}"/>
          </ac:spMkLst>
        </pc:spChg>
        <pc:spChg chg="mod ord">
          <ac:chgData name="Clements, William" userId="cbdb0636-a496-422a-8d40-98c53d494d26" providerId="ADAL" clId="{9239F8DC-FACA-BB42-8198-44B607FDDBC2}" dt="2022-03-02T15:52:19.873" v="2223" actId="115"/>
          <ac:spMkLst>
            <pc:docMk/>
            <pc:sldMk cId="732406086" sldId="477"/>
            <ac:spMk id="3" creationId="{85B32F0A-70A8-294A-BD0D-431A6C6BD7FF}"/>
          </ac:spMkLst>
        </pc:spChg>
        <pc:spChg chg="add mod ord">
          <ac:chgData name="Clements, William" userId="cbdb0636-a496-422a-8d40-98c53d494d26" providerId="ADAL" clId="{9239F8DC-FACA-BB42-8198-44B607FDDBC2}" dt="2022-02-24T21:07:31.063" v="2177"/>
          <ac:spMkLst>
            <pc:docMk/>
            <pc:sldMk cId="732406086" sldId="477"/>
            <ac:spMk id="6" creationId="{AD6D912B-32D7-994E-A78C-2C6AA72D902D}"/>
          </ac:spMkLst>
        </pc:spChg>
        <pc:picChg chg="add mod">
          <ac:chgData name="Clements, William" userId="cbdb0636-a496-422a-8d40-98c53d494d26" providerId="ADAL" clId="{9239F8DC-FACA-BB42-8198-44B607FDDBC2}" dt="2022-02-24T18:03:42.275" v="1311"/>
          <ac:picMkLst>
            <pc:docMk/>
            <pc:sldMk cId="732406086" sldId="477"/>
            <ac:picMk id="4" creationId="{9E9C1EB6-2AA2-C547-A8CD-E5366E9E0E5D}"/>
          </ac:picMkLst>
        </pc:picChg>
        <pc:picChg chg="add mod">
          <ac:chgData name="Clements, William" userId="cbdb0636-a496-422a-8d40-98c53d494d26" providerId="ADAL" clId="{9239F8DC-FACA-BB42-8198-44B607FDDBC2}" dt="2022-02-24T18:03:42.275" v="1311"/>
          <ac:picMkLst>
            <pc:docMk/>
            <pc:sldMk cId="732406086" sldId="477"/>
            <ac:picMk id="5" creationId="{1E79E302-DD43-D34B-B6A9-1C328B161217}"/>
          </ac:picMkLst>
        </pc:picChg>
        <pc:picChg chg="add mod">
          <ac:chgData name="Clements, William" userId="cbdb0636-a496-422a-8d40-98c53d494d26" providerId="ADAL" clId="{9239F8DC-FACA-BB42-8198-44B607FDDBC2}" dt="2022-02-24T18:18:25.053" v="1655"/>
          <ac:picMkLst>
            <pc:docMk/>
            <pc:sldMk cId="732406086" sldId="477"/>
            <ac:picMk id="7" creationId="{B7497E94-6BA0-0C4A-BC69-7CB5B3273B97}"/>
          </ac:picMkLst>
        </pc:picChg>
      </pc:sldChg>
      <pc:sldChg chg="addSp modSp new mod">
        <pc:chgData name="Clements, William" userId="cbdb0636-a496-422a-8d40-98c53d494d26" providerId="ADAL" clId="{9239F8DC-FACA-BB42-8198-44B607FDDBC2}" dt="2022-03-02T15:52:29.788" v="2229" actId="20577"/>
        <pc:sldMkLst>
          <pc:docMk/>
          <pc:sldMk cId="138195748" sldId="478"/>
        </pc:sldMkLst>
        <pc:spChg chg="mod">
          <ac:chgData name="Clements, William" userId="cbdb0636-a496-422a-8d40-98c53d494d26" providerId="ADAL" clId="{9239F8DC-FACA-BB42-8198-44B607FDDBC2}" dt="2022-02-24T21:07:31.063" v="2177"/>
          <ac:spMkLst>
            <pc:docMk/>
            <pc:sldMk cId="138195748" sldId="478"/>
            <ac:spMk id="2" creationId="{1D908B86-0C2F-F54A-BF96-F9FC73CD837A}"/>
          </ac:spMkLst>
        </pc:spChg>
        <pc:spChg chg="mod">
          <ac:chgData name="Clements, William" userId="cbdb0636-a496-422a-8d40-98c53d494d26" providerId="ADAL" clId="{9239F8DC-FACA-BB42-8198-44B607FDDBC2}" dt="2022-03-02T15:52:29.788" v="2229" actId="20577"/>
          <ac:spMkLst>
            <pc:docMk/>
            <pc:sldMk cId="138195748" sldId="478"/>
            <ac:spMk id="3" creationId="{D803A030-E0CB-2245-9929-ED4DAC25634D}"/>
          </ac:spMkLst>
        </pc:spChg>
        <pc:spChg chg="mod">
          <ac:chgData name="Clements, William" userId="cbdb0636-a496-422a-8d40-98c53d494d26" providerId="ADAL" clId="{9239F8DC-FACA-BB42-8198-44B607FDDBC2}" dt="2022-03-02T15:52:25.799" v="2226" actId="27636"/>
          <ac:spMkLst>
            <pc:docMk/>
            <pc:sldMk cId="138195748" sldId="478"/>
            <ac:spMk id="4" creationId="{94CB8E3F-3574-5642-BD8B-E55AAF09068D}"/>
          </ac:spMkLst>
        </pc:spChg>
        <pc:picChg chg="add mod">
          <ac:chgData name="Clements, William" userId="cbdb0636-a496-422a-8d40-98c53d494d26" providerId="ADAL" clId="{9239F8DC-FACA-BB42-8198-44B607FDDBC2}" dt="2022-02-24T18:07:43.482" v="1497"/>
          <ac:picMkLst>
            <pc:docMk/>
            <pc:sldMk cId="138195748" sldId="478"/>
            <ac:picMk id="5" creationId="{A33A0122-D789-4B4C-B46C-5DB17F2F3D94}"/>
          </ac:picMkLst>
        </pc:picChg>
        <pc:picChg chg="add mod">
          <ac:chgData name="Clements, William" userId="cbdb0636-a496-422a-8d40-98c53d494d26" providerId="ADAL" clId="{9239F8DC-FACA-BB42-8198-44B607FDDBC2}" dt="2022-02-24T18:07:43.482" v="1497"/>
          <ac:picMkLst>
            <pc:docMk/>
            <pc:sldMk cId="138195748" sldId="478"/>
            <ac:picMk id="6" creationId="{28F69B8C-78C7-7744-B035-494A7B756556}"/>
          </ac:picMkLst>
        </pc:picChg>
        <pc:picChg chg="add mod">
          <ac:chgData name="Clements, William" userId="cbdb0636-a496-422a-8d40-98c53d494d26" providerId="ADAL" clId="{9239F8DC-FACA-BB42-8198-44B607FDDBC2}" dt="2022-02-24T18:18:27.090" v="1656"/>
          <ac:picMkLst>
            <pc:docMk/>
            <pc:sldMk cId="138195748" sldId="478"/>
            <ac:picMk id="7" creationId="{DD6A3FBC-FC41-E643-9789-F75A4B68F6D4}"/>
          </ac:picMkLst>
        </pc:picChg>
      </pc:sldChg>
      <pc:sldChg chg="new del">
        <pc:chgData name="Clements, William" userId="cbdb0636-a496-422a-8d40-98c53d494d26" providerId="ADAL" clId="{9239F8DC-FACA-BB42-8198-44B607FDDBC2}" dt="2022-02-24T18:13:05.578" v="1605" actId="680"/>
        <pc:sldMkLst>
          <pc:docMk/>
          <pc:sldMk cId="1047578178" sldId="479"/>
        </pc:sldMkLst>
      </pc:sldChg>
      <pc:sldChg chg="addSp delSp modSp new mod">
        <pc:chgData name="Clements, William" userId="cbdb0636-a496-422a-8d40-98c53d494d26" providerId="ADAL" clId="{9239F8DC-FACA-BB42-8198-44B607FDDBC2}" dt="2022-03-02T15:52:48.983" v="2237" actId="15"/>
        <pc:sldMkLst>
          <pc:docMk/>
          <pc:sldMk cId="2266887800" sldId="479"/>
        </pc:sldMkLst>
        <pc:spChg chg="mod">
          <ac:chgData name="Clements, William" userId="cbdb0636-a496-422a-8d40-98c53d494d26" providerId="ADAL" clId="{9239F8DC-FACA-BB42-8198-44B607FDDBC2}" dt="2022-02-24T21:07:31.063" v="2177"/>
          <ac:spMkLst>
            <pc:docMk/>
            <pc:sldMk cId="2266887800" sldId="479"/>
            <ac:spMk id="2" creationId="{07EA46C9-6D2E-9E44-B431-9FDE006786B9}"/>
          </ac:spMkLst>
        </pc:spChg>
        <pc:spChg chg="mod">
          <ac:chgData name="Clements, William" userId="cbdb0636-a496-422a-8d40-98c53d494d26" providerId="ADAL" clId="{9239F8DC-FACA-BB42-8198-44B607FDDBC2}" dt="2022-03-02T15:52:48.983" v="2237" actId="15"/>
          <ac:spMkLst>
            <pc:docMk/>
            <pc:sldMk cId="2266887800" sldId="479"/>
            <ac:spMk id="3" creationId="{40DC050A-1743-6445-98CF-946B37630A64}"/>
          </ac:spMkLst>
        </pc:spChg>
        <pc:spChg chg="mod">
          <ac:chgData name="Clements, William" userId="cbdb0636-a496-422a-8d40-98c53d494d26" providerId="ADAL" clId="{9239F8DC-FACA-BB42-8198-44B607FDDBC2}" dt="2022-03-02T15:52:46.808" v="2234" actId="27636"/>
          <ac:spMkLst>
            <pc:docMk/>
            <pc:sldMk cId="2266887800" sldId="479"/>
            <ac:spMk id="4" creationId="{C46119F1-9A60-A442-A4EC-144236E79141}"/>
          </ac:spMkLst>
        </pc:spChg>
        <pc:picChg chg="add mod">
          <ac:chgData name="Clements, William" userId="cbdb0636-a496-422a-8d40-98c53d494d26" providerId="ADAL" clId="{9239F8DC-FACA-BB42-8198-44B607FDDBC2}" dt="2022-02-24T18:13:21.871" v="1609"/>
          <ac:picMkLst>
            <pc:docMk/>
            <pc:sldMk cId="2266887800" sldId="479"/>
            <ac:picMk id="5" creationId="{2A736187-F6BB-6F47-B685-1F3A4006C12E}"/>
          </ac:picMkLst>
        </pc:picChg>
        <pc:picChg chg="add mod">
          <ac:chgData name="Clements, William" userId="cbdb0636-a496-422a-8d40-98c53d494d26" providerId="ADAL" clId="{9239F8DC-FACA-BB42-8198-44B607FDDBC2}" dt="2022-02-24T18:13:21.871" v="1609"/>
          <ac:picMkLst>
            <pc:docMk/>
            <pc:sldMk cId="2266887800" sldId="479"/>
            <ac:picMk id="6" creationId="{B010D15C-880A-644C-99E6-95B9216100B3}"/>
          </ac:picMkLst>
        </pc:picChg>
        <pc:picChg chg="add del mod">
          <ac:chgData name="Clements, William" userId="cbdb0636-a496-422a-8d40-98c53d494d26" providerId="ADAL" clId="{9239F8DC-FACA-BB42-8198-44B607FDDBC2}" dt="2022-02-24T18:13:36.802" v="1611"/>
          <ac:picMkLst>
            <pc:docMk/>
            <pc:sldMk cId="2266887800" sldId="479"/>
            <ac:picMk id="7" creationId="{63EC9215-7B54-D24F-B552-ECD89E029A7C}"/>
          </ac:picMkLst>
        </pc:picChg>
        <pc:picChg chg="add del mod">
          <ac:chgData name="Clements, William" userId="cbdb0636-a496-422a-8d40-98c53d494d26" providerId="ADAL" clId="{9239F8DC-FACA-BB42-8198-44B607FDDBC2}" dt="2022-02-24T18:13:36.802" v="1611"/>
          <ac:picMkLst>
            <pc:docMk/>
            <pc:sldMk cId="2266887800" sldId="479"/>
            <ac:picMk id="8" creationId="{4A885DD2-30AD-684E-95CF-BBDC325C3B3E}"/>
          </ac:picMkLst>
        </pc:picChg>
        <pc:picChg chg="add mod">
          <ac:chgData name="Clements, William" userId="cbdb0636-a496-422a-8d40-98c53d494d26" providerId="ADAL" clId="{9239F8DC-FACA-BB42-8198-44B607FDDBC2}" dt="2022-02-24T18:18:28.315" v="1657"/>
          <ac:picMkLst>
            <pc:docMk/>
            <pc:sldMk cId="2266887800" sldId="479"/>
            <ac:picMk id="9" creationId="{C9574D1E-CB7B-E648-844E-9782A2209079}"/>
          </ac:picMkLst>
        </pc:picChg>
      </pc:sldChg>
      <pc:sldChg chg="addSp modSp new mod">
        <pc:chgData name="Clements, William" userId="cbdb0636-a496-422a-8d40-98c53d494d26" providerId="ADAL" clId="{9239F8DC-FACA-BB42-8198-44B607FDDBC2}" dt="2022-03-02T15:52:56.149" v="2238" actId="115"/>
        <pc:sldMkLst>
          <pc:docMk/>
          <pc:sldMk cId="670559468" sldId="480"/>
        </pc:sldMkLst>
        <pc:spChg chg="mod">
          <ac:chgData name="Clements, William" userId="cbdb0636-a496-422a-8d40-98c53d494d26" providerId="ADAL" clId="{9239F8DC-FACA-BB42-8198-44B607FDDBC2}" dt="2022-02-24T21:07:31.063" v="2177"/>
          <ac:spMkLst>
            <pc:docMk/>
            <pc:sldMk cId="670559468" sldId="480"/>
            <ac:spMk id="2" creationId="{99A278BA-A2EB-434F-9D14-D026EB18B08D}"/>
          </ac:spMkLst>
        </pc:spChg>
        <pc:spChg chg="mod">
          <ac:chgData name="Clements, William" userId="cbdb0636-a496-422a-8d40-98c53d494d26" providerId="ADAL" clId="{9239F8DC-FACA-BB42-8198-44B607FDDBC2}" dt="2022-03-02T15:52:56.149" v="2238" actId="115"/>
          <ac:spMkLst>
            <pc:docMk/>
            <pc:sldMk cId="670559468" sldId="480"/>
            <ac:spMk id="3" creationId="{4FE18A96-8E22-E645-809F-BFBC3A5266E8}"/>
          </ac:spMkLst>
        </pc:spChg>
        <pc:spChg chg="mod">
          <ac:chgData name="Clements, William" userId="cbdb0636-a496-422a-8d40-98c53d494d26" providerId="ADAL" clId="{9239F8DC-FACA-BB42-8198-44B607FDDBC2}" dt="2022-02-24T21:07:31.063" v="2177"/>
          <ac:spMkLst>
            <pc:docMk/>
            <pc:sldMk cId="670559468" sldId="480"/>
            <ac:spMk id="4" creationId="{161D21F2-E66F-6D4B-B714-8584D9DE1739}"/>
          </ac:spMkLst>
        </pc:spChg>
        <pc:picChg chg="add mod">
          <ac:chgData name="Clements, William" userId="cbdb0636-a496-422a-8d40-98c53d494d26" providerId="ADAL" clId="{9239F8DC-FACA-BB42-8198-44B607FDDBC2}" dt="2022-02-24T18:17:02.242" v="1638"/>
          <ac:picMkLst>
            <pc:docMk/>
            <pc:sldMk cId="670559468" sldId="480"/>
            <ac:picMk id="5" creationId="{E7224372-B852-454A-A5D5-0930963A42A8}"/>
          </ac:picMkLst>
        </pc:picChg>
        <pc:picChg chg="add mod">
          <ac:chgData name="Clements, William" userId="cbdb0636-a496-422a-8d40-98c53d494d26" providerId="ADAL" clId="{9239F8DC-FACA-BB42-8198-44B607FDDBC2}" dt="2022-02-24T18:17:02.242" v="1638"/>
          <ac:picMkLst>
            <pc:docMk/>
            <pc:sldMk cId="670559468" sldId="480"/>
            <ac:picMk id="6" creationId="{A9D06AEA-5436-AC4D-A771-0B51FBC5B6CD}"/>
          </ac:picMkLst>
        </pc:picChg>
        <pc:picChg chg="add mod">
          <ac:chgData name="Clements, William" userId="cbdb0636-a496-422a-8d40-98c53d494d26" providerId="ADAL" clId="{9239F8DC-FACA-BB42-8198-44B607FDDBC2}" dt="2022-02-24T18:18:30.197" v="1658"/>
          <ac:picMkLst>
            <pc:docMk/>
            <pc:sldMk cId="670559468" sldId="480"/>
            <ac:picMk id="7" creationId="{9D77110A-9413-6949-AF73-7AA8A4588BCF}"/>
          </ac:picMkLst>
        </pc:picChg>
      </pc:sldChg>
      <pc:sldChg chg="addSp delSp modSp new mod">
        <pc:chgData name="Clements, William" userId="cbdb0636-a496-422a-8d40-98c53d494d26" providerId="ADAL" clId="{9239F8DC-FACA-BB42-8198-44B607FDDBC2}" dt="2022-02-24T21:07:31.063" v="2177"/>
        <pc:sldMkLst>
          <pc:docMk/>
          <pc:sldMk cId="3902123121" sldId="481"/>
        </pc:sldMkLst>
        <pc:spChg chg="mod">
          <ac:chgData name="Clements, William" userId="cbdb0636-a496-422a-8d40-98c53d494d26" providerId="ADAL" clId="{9239F8DC-FACA-BB42-8198-44B607FDDBC2}" dt="2022-02-24T21:07:31.063" v="2177"/>
          <ac:spMkLst>
            <pc:docMk/>
            <pc:sldMk cId="3902123121" sldId="481"/>
            <ac:spMk id="2" creationId="{FEA983FA-BB43-B245-B03C-FFCD9960A90C}"/>
          </ac:spMkLst>
        </pc:spChg>
        <pc:spChg chg="mod">
          <ac:chgData name="Clements, William" userId="cbdb0636-a496-422a-8d40-98c53d494d26" providerId="ADAL" clId="{9239F8DC-FACA-BB42-8198-44B607FDDBC2}" dt="2022-02-24T21:07:31.063" v="2177"/>
          <ac:spMkLst>
            <pc:docMk/>
            <pc:sldMk cId="3902123121" sldId="481"/>
            <ac:spMk id="3" creationId="{A80CAD69-67B1-F243-8155-AF0615267736}"/>
          </ac:spMkLst>
        </pc:spChg>
        <pc:spChg chg="mod">
          <ac:chgData name="Clements, William" userId="cbdb0636-a496-422a-8d40-98c53d494d26" providerId="ADAL" clId="{9239F8DC-FACA-BB42-8198-44B607FDDBC2}" dt="2022-02-24T21:07:31.063" v="2177"/>
          <ac:spMkLst>
            <pc:docMk/>
            <pc:sldMk cId="3902123121" sldId="481"/>
            <ac:spMk id="4" creationId="{61BE09C0-FE63-DB4C-8E3F-A4C0D1AEC27F}"/>
          </ac:spMkLst>
        </pc:spChg>
        <pc:picChg chg="add mod">
          <ac:chgData name="Clements, William" userId="cbdb0636-a496-422a-8d40-98c53d494d26" providerId="ADAL" clId="{9239F8DC-FACA-BB42-8198-44B607FDDBC2}" dt="2022-02-24T21:04:56.342" v="2131" actId="1076"/>
          <ac:picMkLst>
            <pc:docMk/>
            <pc:sldMk cId="3902123121" sldId="481"/>
            <ac:picMk id="6" creationId="{96D8EA61-BC9E-DD4F-8A38-99D27D5A3FB2}"/>
          </ac:picMkLst>
        </pc:picChg>
        <pc:picChg chg="add mod">
          <ac:chgData name="Clements, William" userId="cbdb0636-a496-422a-8d40-98c53d494d26" providerId="ADAL" clId="{9239F8DC-FACA-BB42-8198-44B607FDDBC2}" dt="2022-02-24T21:07:05.876" v="2175" actId="1076"/>
          <ac:picMkLst>
            <pc:docMk/>
            <pc:sldMk cId="3902123121" sldId="481"/>
            <ac:picMk id="7" creationId="{C796BB0F-F018-8049-BE7A-D5F6DF25D11B}"/>
          </ac:picMkLst>
        </pc:picChg>
        <pc:picChg chg="add mod">
          <ac:chgData name="Clements, William" userId="cbdb0636-a496-422a-8d40-98c53d494d26" providerId="ADAL" clId="{9239F8DC-FACA-BB42-8198-44B607FDDBC2}" dt="2022-02-24T21:07:03.830" v="2174" actId="1076"/>
          <ac:picMkLst>
            <pc:docMk/>
            <pc:sldMk cId="3902123121" sldId="481"/>
            <ac:picMk id="8" creationId="{91CA336B-24FE-934E-B6EA-E20F65BBF198}"/>
          </ac:picMkLst>
        </pc:picChg>
        <pc:picChg chg="add del mod">
          <ac:chgData name="Clements, William" userId="cbdb0636-a496-422a-8d40-98c53d494d26" providerId="ADAL" clId="{9239F8DC-FACA-BB42-8198-44B607FDDBC2}" dt="2022-02-24T20:38:44.741" v="2116" actId="21"/>
          <ac:picMkLst>
            <pc:docMk/>
            <pc:sldMk cId="3902123121" sldId="481"/>
            <ac:picMk id="12290" creationId="{5985EF15-901A-684E-8142-2F885E327236}"/>
          </ac:picMkLst>
        </pc:picChg>
      </pc:sldChg>
      <pc:sldChg chg="addSp delSp modSp new mod">
        <pc:chgData name="Clements, William" userId="cbdb0636-a496-422a-8d40-98c53d494d26" providerId="ADAL" clId="{9239F8DC-FACA-BB42-8198-44B607FDDBC2}" dt="2022-02-28T15:39:05.945" v="2193" actId="14100"/>
        <pc:sldMkLst>
          <pc:docMk/>
          <pc:sldMk cId="3186151255" sldId="482"/>
        </pc:sldMkLst>
        <pc:spChg chg="mod">
          <ac:chgData name="Clements, William" userId="cbdb0636-a496-422a-8d40-98c53d494d26" providerId="ADAL" clId="{9239F8DC-FACA-BB42-8198-44B607FDDBC2}" dt="2022-02-24T21:07:31.063" v="2177"/>
          <ac:spMkLst>
            <pc:docMk/>
            <pc:sldMk cId="3186151255" sldId="482"/>
            <ac:spMk id="2" creationId="{B8845A9B-C06C-694C-9C48-DD8350A9C324}"/>
          </ac:spMkLst>
        </pc:spChg>
        <pc:spChg chg="mod">
          <ac:chgData name="Clements, William" userId="cbdb0636-a496-422a-8d40-98c53d494d26" providerId="ADAL" clId="{9239F8DC-FACA-BB42-8198-44B607FDDBC2}" dt="2022-02-24T21:07:31.063" v="2177"/>
          <ac:spMkLst>
            <pc:docMk/>
            <pc:sldMk cId="3186151255" sldId="482"/>
            <ac:spMk id="3" creationId="{CBD9506A-13CF-2347-A61B-B41090B837A2}"/>
          </ac:spMkLst>
        </pc:spChg>
        <pc:spChg chg="mod">
          <ac:chgData name="Clements, William" userId="cbdb0636-a496-422a-8d40-98c53d494d26" providerId="ADAL" clId="{9239F8DC-FACA-BB42-8198-44B607FDDBC2}" dt="2022-02-24T21:07:31.063" v="2177"/>
          <ac:spMkLst>
            <pc:docMk/>
            <pc:sldMk cId="3186151255" sldId="482"/>
            <ac:spMk id="4" creationId="{6E277DEF-F847-9744-A77F-8C11CD858948}"/>
          </ac:spMkLst>
        </pc:spChg>
        <pc:grpChg chg="add mod">
          <ac:chgData name="Clements, William" userId="cbdb0636-a496-422a-8d40-98c53d494d26" providerId="ADAL" clId="{9239F8DC-FACA-BB42-8198-44B607FDDBC2}" dt="2022-02-24T20:38:40.770" v="2115" actId="14100"/>
          <ac:grpSpMkLst>
            <pc:docMk/>
            <pc:sldMk cId="3186151255" sldId="482"/>
            <ac:grpSpMk id="8" creationId="{0AE9C2A9-B7ED-0D45-96B8-A11D83EFC281}"/>
          </ac:grpSpMkLst>
        </pc:grpChg>
        <pc:picChg chg="add mod">
          <ac:chgData name="Clements, William" userId="cbdb0636-a496-422a-8d40-98c53d494d26" providerId="ADAL" clId="{9239F8DC-FACA-BB42-8198-44B607FDDBC2}" dt="2022-02-24T20:29:36.721" v="1945" actId="164"/>
          <ac:picMkLst>
            <pc:docMk/>
            <pc:sldMk cId="3186151255" sldId="482"/>
            <ac:picMk id="5" creationId="{4FD46C61-9FA3-DB44-B5D9-1B6832A798DA}"/>
          </ac:picMkLst>
        </pc:picChg>
        <pc:picChg chg="add mod">
          <ac:chgData name="Clements, William" userId="cbdb0636-a496-422a-8d40-98c53d494d26" providerId="ADAL" clId="{9239F8DC-FACA-BB42-8198-44B607FDDBC2}" dt="2022-02-24T20:29:36.721" v="1945" actId="164"/>
          <ac:picMkLst>
            <pc:docMk/>
            <pc:sldMk cId="3186151255" sldId="482"/>
            <ac:picMk id="6" creationId="{7D4818B6-7C97-CD41-9971-9EB830DFC992}"/>
          </ac:picMkLst>
        </pc:picChg>
        <pc:picChg chg="add mod">
          <ac:chgData name="Clements, William" userId="cbdb0636-a496-422a-8d40-98c53d494d26" providerId="ADAL" clId="{9239F8DC-FACA-BB42-8198-44B607FDDBC2}" dt="2022-02-24T20:28:30.147" v="1915" actId="1076"/>
          <ac:picMkLst>
            <pc:docMk/>
            <pc:sldMk cId="3186151255" sldId="482"/>
            <ac:picMk id="7" creationId="{83C3DFD5-7DB3-FE4A-8C99-E4A5060F0BCC}"/>
          </ac:picMkLst>
        </pc:picChg>
        <pc:picChg chg="add mod">
          <ac:chgData name="Clements, William" userId="cbdb0636-a496-422a-8d40-98c53d494d26" providerId="ADAL" clId="{9239F8DC-FACA-BB42-8198-44B607FDDBC2}" dt="2022-02-28T15:39:05.945" v="2193" actId="14100"/>
          <ac:picMkLst>
            <pc:docMk/>
            <pc:sldMk cId="3186151255" sldId="482"/>
            <ac:picMk id="9" creationId="{D112C0B8-7106-2A4D-98AC-A6C6045DC12C}"/>
          </ac:picMkLst>
        </pc:picChg>
        <pc:picChg chg="add mod">
          <ac:chgData name="Clements, William" userId="cbdb0636-a496-422a-8d40-98c53d494d26" providerId="ADAL" clId="{9239F8DC-FACA-BB42-8198-44B607FDDBC2}" dt="2022-02-24T20:38:52.305" v="2119" actId="1076"/>
          <ac:picMkLst>
            <pc:docMk/>
            <pc:sldMk cId="3186151255" sldId="482"/>
            <ac:picMk id="12" creationId="{A23B84A8-119D-EA4B-825E-5BC7186F927D}"/>
          </ac:picMkLst>
        </pc:picChg>
        <pc:picChg chg="add del mod">
          <ac:chgData name="Clements, William" userId="cbdb0636-a496-422a-8d40-98c53d494d26" providerId="ADAL" clId="{9239F8DC-FACA-BB42-8198-44B607FDDBC2}" dt="2022-02-24T18:23:55.254" v="1676" actId="478"/>
          <ac:picMkLst>
            <pc:docMk/>
            <pc:sldMk cId="3186151255" sldId="482"/>
            <ac:picMk id="11266" creationId="{2AA0C679-7A9D-C746-B212-55ECEF38D41F}"/>
          </ac:picMkLst>
        </pc:picChg>
        <pc:picChg chg="add mod">
          <ac:chgData name="Clements, William" userId="cbdb0636-a496-422a-8d40-98c53d494d26" providerId="ADAL" clId="{9239F8DC-FACA-BB42-8198-44B607FDDBC2}" dt="2022-02-24T18:24:01.884" v="1678" actId="1076"/>
          <ac:picMkLst>
            <pc:docMk/>
            <pc:sldMk cId="3186151255" sldId="482"/>
            <ac:picMk id="11268" creationId="{9417DC2A-20FB-E74D-A6E9-7B96500008ED}"/>
          </ac:picMkLst>
        </pc:picChg>
        <pc:picChg chg="add mod">
          <ac:chgData name="Clements, William" userId="cbdb0636-a496-422a-8d40-98c53d494d26" providerId="ADAL" clId="{9239F8DC-FACA-BB42-8198-44B607FDDBC2}" dt="2022-02-24T20:28:34.620" v="1917" actId="14100"/>
          <ac:picMkLst>
            <pc:docMk/>
            <pc:sldMk cId="3186151255" sldId="482"/>
            <ac:picMk id="11270" creationId="{EF37D3E9-2EAF-C648-8422-19772CED79EF}"/>
          </ac:picMkLst>
        </pc:picChg>
      </pc:sldChg>
      <pc:sldChg chg="addSp delSp modSp new del mod modClrScheme chgLayout">
        <pc:chgData name="Clements, William" userId="cbdb0636-a496-422a-8d40-98c53d494d26" providerId="ADAL" clId="{9239F8DC-FACA-BB42-8198-44B607FDDBC2}" dt="2022-02-24T20:06:32.967" v="1690" actId="2696"/>
        <pc:sldMkLst>
          <pc:docMk/>
          <pc:sldMk cId="632274372" sldId="483"/>
        </pc:sldMkLst>
        <pc:spChg chg="del mod ord">
          <ac:chgData name="Clements, William" userId="cbdb0636-a496-422a-8d40-98c53d494d26" providerId="ADAL" clId="{9239F8DC-FACA-BB42-8198-44B607FDDBC2}" dt="2022-02-24T19:48:06.511" v="1689" actId="700"/>
          <ac:spMkLst>
            <pc:docMk/>
            <pc:sldMk cId="632274372" sldId="483"/>
            <ac:spMk id="2" creationId="{93273815-7B3B-DF4D-B54F-43E57003CA59}"/>
          </ac:spMkLst>
        </pc:spChg>
        <pc:spChg chg="del mod ord">
          <ac:chgData name="Clements, William" userId="cbdb0636-a496-422a-8d40-98c53d494d26" providerId="ADAL" clId="{9239F8DC-FACA-BB42-8198-44B607FDDBC2}" dt="2022-02-24T19:48:06.511" v="1689" actId="700"/>
          <ac:spMkLst>
            <pc:docMk/>
            <pc:sldMk cId="632274372" sldId="483"/>
            <ac:spMk id="3" creationId="{1368B450-6F78-884D-81BD-5F576821334E}"/>
          </ac:spMkLst>
        </pc:spChg>
        <pc:spChg chg="del">
          <ac:chgData name="Clements, William" userId="cbdb0636-a496-422a-8d40-98c53d494d26" providerId="ADAL" clId="{9239F8DC-FACA-BB42-8198-44B607FDDBC2}" dt="2022-02-24T19:48:06.511" v="1689" actId="700"/>
          <ac:spMkLst>
            <pc:docMk/>
            <pc:sldMk cId="632274372" sldId="483"/>
            <ac:spMk id="4" creationId="{6D5792DF-B027-5341-B7B3-731357439197}"/>
          </ac:spMkLst>
        </pc:spChg>
        <pc:spChg chg="add mod ord">
          <ac:chgData name="Clements, William" userId="cbdb0636-a496-422a-8d40-98c53d494d26" providerId="ADAL" clId="{9239F8DC-FACA-BB42-8198-44B607FDDBC2}" dt="2022-02-24T19:48:06.511" v="1689" actId="700"/>
          <ac:spMkLst>
            <pc:docMk/>
            <pc:sldMk cId="632274372" sldId="483"/>
            <ac:spMk id="5" creationId="{E1D9559A-1211-E341-8CA6-21DE63F643E6}"/>
          </ac:spMkLst>
        </pc:spChg>
        <pc:spChg chg="add mod ord">
          <ac:chgData name="Clements, William" userId="cbdb0636-a496-422a-8d40-98c53d494d26" providerId="ADAL" clId="{9239F8DC-FACA-BB42-8198-44B607FDDBC2}" dt="2022-02-24T19:48:06.511" v="1689" actId="700"/>
          <ac:spMkLst>
            <pc:docMk/>
            <pc:sldMk cId="632274372" sldId="483"/>
            <ac:spMk id="6" creationId="{3DB7F143-0436-E34F-83BC-F92E7E4E7F0E}"/>
          </ac:spMkLst>
        </pc:spChg>
      </pc:sldChg>
      <pc:sldChg chg="addSp modSp new mod">
        <pc:chgData name="Clements, William" userId="cbdb0636-a496-422a-8d40-98c53d494d26" providerId="ADAL" clId="{9239F8DC-FACA-BB42-8198-44B607FDDBC2}" dt="2022-02-28T15:35:51.814" v="2192" actId="14100"/>
        <pc:sldMkLst>
          <pc:docMk/>
          <pc:sldMk cId="3141360787" sldId="483"/>
        </pc:sldMkLst>
        <pc:spChg chg="mod">
          <ac:chgData name="Clements, William" userId="cbdb0636-a496-422a-8d40-98c53d494d26" providerId="ADAL" clId="{9239F8DC-FACA-BB42-8198-44B607FDDBC2}" dt="2022-02-24T21:07:31.063" v="2177"/>
          <ac:spMkLst>
            <pc:docMk/>
            <pc:sldMk cId="3141360787" sldId="483"/>
            <ac:spMk id="2" creationId="{CFD30B19-2203-E141-8AD3-7C2030A23FEA}"/>
          </ac:spMkLst>
        </pc:spChg>
        <pc:spChg chg="mod">
          <ac:chgData name="Clements, William" userId="cbdb0636-a496-422a-8d40-98c53d494d26" providerId="ADAL" clId="{9239F8DC-FACA-BB42-8198-44B607FDDBC2}" dt="2022-02-24T20:24:48.299" v="1904" actId="27636"/>
          <ac:spMkLst>
            <pc:docMk/>
            <pc:sldMk cId="3141360787" sldId="483"/>
            <ac:spMk id="3" creationId="{9A7E7097-7FE7-6249-92AC-543511C8EE70}"/>
          </ac:spMkLst>
        </pc:spChg>
        <pc:spChg chg="add mod">
          <ac:chgData name="Clements, William" userId="cbdb0636-a496-422a-8d40-98c53d494d26" providerId="ADAL" clId="{9239F8DC-FACA-BB42-8198-44B607FDDBC2}" dt="2022-02-24T20:24:59.308" v="1908" actId="1076"/>
          <ac:spMkLst>
            <pc:docMk/>
            <pc:sldMk cId="3141360787" sldId="483"/>
            <ac:spMk id="8" creationId="{67B942A3-278C-FF42-8695-8B5B055FD554}"/>
          </ac:spMkLst>
        </pc:spChg>
        <pc:picChg chg="add mod">
          <ac:chgData name="Clements, William" userId="cbdb0636-a496-422a-8d40-98c53d494d26" providerId="ADAL" clId="{9239F8DC-FACA-BB42-8198-44B607FDDBC2}" dt="2022-02-24T20:21:25.377" v="1834" actId="14100"/>
          <ac:picMkLst>
            <pc:docMk/>
            <pc:sldMk cId="3141360787" sldId="483"/>
            <ac:picMk id="4" creationId="{BCDCCF54-69CB-2544-987B-5774B62F3382}"/>
          </ac:picMkLst>
        </pc:picChg>
        <pc:picChg chg="add mod">
          <ac:chgData name="Clements, William" userId="cbdb0636-a496-422a-8d40-98c53d494d26" providerId="ADAL" clId="{9239F8DC-FACA-BB42-8198-44B607FDDBC2}" dt="2022-02-24T20:21:20.852" v="1833" actId="14100"/>
          <ac:picMkLst>
            <pc:docMk/>
            <pc:sldMk cId="3141360787" sldId="483"/>
            <ac:picMk id="5" creationId="{EE145EDB-512F-A14B-9964-DACA8BB200A9}"/>
          </ac:picMkLst>
        </pc:picChg>
        <pc:picChg chg="add mod">
          <ac:chgData name="Clements, William" userId="cbdb0636-a496-422a-8d40-98c53d494d26" providerId="ADAL" clId="{9239F8DC-FACA-BB42-8198-44B607FDDBC2}" dt="2022-02-24T20:21:10.575" v="1829" actId="14100"/>
          <ac:picMkLst>
            <pc:docMk/>
            <pc:sldMk cId="3141360787" sldId="483"/>
            <ac:picMk id="6" creationId="{EF374BD3-FA4E-844A-9B5A-C07F08E72050}"/>
          </ac:picMkLst>
        </pc:picChg>
        <pc:picChg chg="add mod">
          <ac:chgData name="Clements, William" userId="cbdb0636-a496-422a-8d40-98c53d494d26" providerId="ADAL" clId="{9239F8DC-FACA-BB42-8198-44B607FDDBC2}" dt="2022-02-28T15:35:51.814" v="2192" actId="14100"/>
          <ac:picMkLst>
            <pc:docMk/>
            <pc:sldMk cId="3141360787" sldId="483"/>
            <ac:picMk id="9" creationId="{0A9DF237-2DFB-B347-89EA-B7494308C10B}"/>
          </ac:picMkLst>
        </pc:picChg>
      </pc:sldChg>
      <pc:sldChg chg="addSp modSp new mod">
        <pc:chgData name="Clements, William" userId="cbdb0636-a496-422a-8d40-98c53d494d26" providerId="ADAL" clId="{9239F8DC-FACA-BB42-8198-44B607FDDBC2}" dt="2022-02-24T21:07:31.063" v="2177"/>
        <pc:sldMkLst>
          <pc:docMk/>
          <pc:sldMk cId="439006453" sldId="484"/>
        </pc:sldMkLst>
        <pc:spChg chg="mod">
          <ac:chgData name="Clements, William" userId="cbdb0636-a496-422a-8d40-98c53d494d26" providerId="ADAL" clId="{9239F8DC-FACA-BB42-8198-44B607FDDBC2}" dt="2022-02-24T21:07:31.063" v="2177"/>
          <ac:spMkLst>
            <pc:docMk/>
            <pc:sldMk cId="439006453" sldId="484"/>
            <ac:spMk id="2" creationId="{238179C1-8DE9-454C-819B-A21FC67A0A21}"/>
          </ac:spMkLst>
        </pc:spChg>
        <pc:spChg chg="mod">
          <ac:chgData name="Clements, William" userId="cbdb0636-a496-422a-8d40-98c53d494d26" providerId="ADAL" clId="{9239F8DC-FACA-BB42-8198-44B607FDDBC2}" dt="2022-02-24T21:07:31.063" v="2177"/>
          <ac:spMkLst>
            <pc:docMk/>
            <pc:sldMk cId="439006453" sldId="484"/>
            <ac:spMk id="3" creationId="{F96D9251-9C2D-FE4A-A7BC-755D0FBB9649}"/>
          </ac:spMkLst>
        </pc:spChg>
        <pc:spChg chg="mod">
          <ac:chgData name="Clements, William" userId="cbdb0636-a496-422a-8d40-98c53d494d26" providerId="ADAL" clId="{9239F8DC-FACA-BB42-8198-44B607FDDBC2}" dt="2022-02-24T21:07:31.063" v="2177"/>
          <ac:spMkLst>
            <pc:docMk/>
            <pc:sldMk cId="439006453" sldId="484"/>
            <ac:spMk id="4" creationId="{7D18CC7C-20AA-3540-B07D-5822518D69F7}"/>
          </ac:spMkLst>
        </pc:spChg>
        <pc:spChg chg="add mod">
          <ac:chgData name="Clements, William" userId="cbdb0636-a496-422a-8d40-98c53d494d26" providerId="ADAL" clId="{9239F8DC-FACA-BB42-8198-44B607FDDBC2}" dt="2022-02-24T20:37:21.789" v="2110" actId="1076"/>
          <ac:spMkLst>
            <pc:docMk/>
            <pc:sldMk cId="439006453" sldId="484"/>
            <ac:spMk id="8" creationId="{84634F92-8F4C-FE41-BC80-1B6A344B5F48}"/>
          </ac:spMkLst>
        </pc:spChg>
        <pc:picChg chg="add mod">
          <ac:chgData name="Clements, William" userId="cbdb0636-a496-422a-8d40-98c53d494d26" providerId="ADAL" clId="{9239F8DC-FACA-BB42-8198-44B607FDDBC2}" dt="2022-02-24T20:35:15.526" v="2106" actId="14100"/>
          <ac:picMkLst>
            <pc:docMk/>
            <pc:sldMk cId="439006453" sldId="484"/>
            <ac:picMk id="5" creationId="{39AF5C62-1231-414E-9C64-5F499FF1C500}"/>
          </ac:picMkLst>
        </pc:picChg>
        <pc:picChg chg="add mod">
          <ac:chgData name="Clements, William" userId="cbdb0636-a496-422a-8d40-98c53d494d26" providerId="ADAL" clId="{9239F8DC-FACA-BB42-8198-44B607FDDBC2}" dt="2022-02-24T20:32:35.037" v="2091" actId="14100"/>
          <ac:picMkLst>
            <pc:docMk/>
            <pc:sldMk cId="439006453" sldId="484"/>
            <ac:picMk id="6" creationId="{B80020EB-412C-3C4B-9A0A-5C380084A74B}"/>
          </ac:picMkLst>
        </pc:picChg>
        <pc:picChg chg="add mod">
          <ac:chgData name="Clements, William" userId="cbdb0636-a496-422a-8d40-98c53d494d26" providerId="ADAL" clId="{9239F8DC-FACA-BB42-8198-44B607FDDBC2}" dt="2022-02-24T20:35:18.680" v="2107" actId="1076"/>
          <ac:picMkLst>
            <pc:docMk/>
            <pc:sldMk cId="439006453" sldId="484"/>
            <ac:picMk id="9" creationId="{31BA98BE-8C12-2C45-8882-74922C38E241}"/>
          </ac:picMkLst>
        </pc:picChg>
      </pc:sldChg>
      <pc:sldChg chg="add">
        <pc:chgData name="Clements, William" userId="cbdb0636-a496-422a-8d40-98c53d494d26" providerId="ADAL" clId="{9239F8DC-FACA-BB42-8198-44B607FDDBC2}" dt="2022-03-15T19:32:04.964" v="2239"/>
        <pc:sldMkLst>
          <pc:docMk/>
          <pc:sldMk cId="967674940" sldId="485"/>
        </pc:sldMkLst>
      </pc:sldChg>
      <pc:sldMasterChg chg="add del addSldLayout delSldLayout">
        <pc:chgData name="Clements, William" userId="cbdb0636-a496-422a-8d40-98c53d494d26" providerId="ADAL" clId="{9239F8DC-FACA-BB42-8198-44B607FDDBC2}" dt="2022-02-24T16:25:58.483" v="1" actId="26606"/>
        <pc:sldMasterMkLst>
          <pc:docMk/>
          <pc:sldMasterMk cId="4231575237" sldId="2147483648"/>
        </pc:sldMasterMkLst>
        <pc:sldLayoutChg chg="add del">
          <pc:chgData name="Clements, William" userId="cbdb0636-a496-422a-8d40-98c53d494d26" providerId="ADAL" clId="{9239F8DC-FACA-BB42-8198-44B607FDDBC2}" dt="2022-02-24T16:25:58.483" v="1" actId="26606"/>
          <pc:sldLayoutMkLst>
            <pc:docMk/>
            <pc:sldMasterMk cId="4231575237" sldId="2147483648"/>
            <pc:sldLayoutMk cId="3685315296" sldId="2147483649"/>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2649647629" sldId="2147483650"/>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257662455" sldId="2147483651"/>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3814007767" sldId="2147483652"/>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906029052" sldId="2147483653"/>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1930440649" sldId="2147483654"/>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2375383974" sldId="2147483655"/>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906082906" sldId="2147483656"/>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3473271412" sldId="2147483657"/>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1360318184" sldId="2147483658"/>
          </pc:sldLayoutMkLst>
        </pc:sldLayoutChg>
        <pc:sldLayoutChg chg="add del">
          <pc:chgData name="Clements, William" userId="cbdb0636-a496-422a-8d40-98c53d494d26" providerId="ADAL" clId="{9239F8DC-FACA-BB42-8198-44B607FDDBC2}" dt="2022-02-24T16:25:58.483" v="1" actId="26606"/>
          <pc:sldLayoutMkLst>
            <pc:docMk/>
            <pc:sldMasterMk cId="4231575237" sldId="2147483648"/>
            <pc:sldLayoutMk cId="1097564715" sldId="2147483659"/>
          </pc:sldLayoutMkLst>
        </pc:sldLayoutChg>
      </pc:sldMasterChg>
      <pc:sldMasterChg chg="add del addSldLayout delSldLayout">
        <pc:chgData name="Clements, William" userId="cbdb0636-a496-422a-8d40-98c53d494d26" providerId="ADAL" clId="{9239F8DC-FACA-BB42-8198-44B607FDDBC2}" dt="2022-02-24T16:25:58.483" v="1" actId="26606"/>
        <pc:sldMasterMkLst>
          <pc:docMk/>
          <pc:sldMasterMk cId="3271304048" sldId="2147483673"/>
        </pc:sldMasterMkLst>
        <pc:sldLayoutChg chg="add del">
          <pc:chgData name="Clements, William" userId="cbdb0636-a496-422a-8d40-98c53d494d26" providerId="ADAL" clId="{9239F8DC-FACA-BB42-8198-44B607FDDBC2}" dt="2022-02-24T16:25:58.483" v="1" actId="26606"/>
          <pc:sldLayoutMkLst>
            <pc:docMk/>
            <pc:sldMasterMk cId="3271304048" sldId="2147483673"/>
            <pc:sldLayoutMk cId="2593435392" sldId="2147483662"/>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2967565069" sldId="2147483663"/>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45650816" sldId="2147483664"/>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2877834850" sldId="2147483665"/>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258403709" sldId="2147483666"/>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486771752" sldId="2147483667"/>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548463648" sldId="2147483668"/>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1086393643" sldId="2147483669"/>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3570269787" sldId="2147483670"/>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2243083772" sldId="2147483671"/>
          </pc:sldLayoutMkLst>
        </pc:sldLayoutChg>
        <pc:sldLayoutChg chg="add del">
          <pc:chgData name="Clements, William" userId="cbdb0636-a496-422a-8d40-98c53d494d26" providerId="ADAL" clId="{9239F8DC-FACA-BB42-8198-44B607FDDBC2}" dt="2022-02-24T16:25:58.483" v="1" actId="26606"/>
          <pc:sldLayoutMkLst>
            <pc:docMk/>
            <pc:sldMasterMk cId="3271304048" sldId="2147483673"/>
            <pc:sldLayoutMk cId="1526843125" sldId="2147483672"/>
          </pc:sldLayoutMkLst>
        </pc:sldLayoutChg>
      </pc:sldMasterChg>
    </pc:docChg>
  </pc:docChgLst>
  <pc:docChgLst>
    <pc:chgData name="Clements, William" userId="cbdb0636-a496-422a-8d40-98c53d494d26" providerId="ADAL" clId="{49BCA477-F9B2-45B1-8A48-7222CAA0A156}"/>
    <pc:docChg chg="modSld">
      <pc:chgData name="Clements, William" userId="cbdb0636-a496-422a-8d40-98c53d494d26" providerId="ADAL" clId="{49BCA477-F9B2-45B1-8A48-7222CAA0A156}" dt="2022-03-04T16:10:30.360" v="0" actId="947"/>
      <pc:docMkLst>
        <pc:docMk/>
      </pc:docMkLst>
      <pc:sldChg chg="modSp mod">
        <pc:chgData name="Clements, William" userId="cbdb0636-a496-422a-8d40-98c53d494d26" providerId="ADAL" clId="{49BCA477-F9B2-45B1-8A48-7222CAA0A156}" dt="2022-03-04T16:10:30.360" v="0" actId="947"/>
        <pc:sldMkLst>
          <pc:docMk/>
          <pc:sldMk cId="656194940" sldId="258"/>
        </pc:sldMkLst>
        <pc:spChg chg="mod">
          <ac:chgData name="Clements, William" userId="cbdb0636-a496-422a-8d40-98c53d494d26" providerId="ADAL" clId="{49BCA477-F9B2-45B1-8A48-7222CAA0A156}" dt="2022-03-04T16:10:30.360" v="0" actId="947"/>
          <ac:spMkLst>
            <pc:docMk/>
            <pc:sldMk cId="656194940" sldId="258"/>
            <ac:spMk id="4" creationId="{968B3A7D-4F57-E141-ACFA-D2E12F4D6E1C}"/>
          </ac:spMkLst>
        </pc:spChg>
      </pc:sldChg>
    </pc:docChg>
  </pc:docChgLst>
  <pc:docChgLst>
    <pc:chgData name="Clements, William" userId="cbdb0636-a496-422a-8d40-98c53d494d26" providerId="ADAL" clId="{94FC21E3-8159-494B-87BA-5108BA882F8C}"/>
    <pc:docChg chg="custSel modSld">
      <pc:chgData name="Clements, William" userId="cbdb0636-a496-422a-8d40-98c53d494d26" providerId="ADAL" clId="{94FC21E3-8159-494B-87BA-5108BA882F8C}" dt="2023-02-27T22:55:22.985" v="3" actId="478"/>
      <pc:docMkLst>
        <pc:docMk/>
      </pc:docMkLst>
      <pc:sldChg chg="delSp mod">
        <pc:chgData name="Clements, William" userId="cbdb0636-a496-422a-8d40-98c53d494d26" providerId="ADAL" clId="{94FC21E3-8159-494B-87BA-5108BA882F8C}" dt="2023-02-27T22:55:22.985" v="3" actId="478"/>
        <pc:sldMkLst>
          <pc:docMk/>
          <pc:sldMk cId="371531466" sldId="432"/>
        </pc:sldMkLst>
        <pc:picChg chg="del">
          <ac:chgData name="Clements, William" userId="cbdb0636-a496-422a-8d40-98c53d494d26" providerId="ADAL" clId="{94FC21E3-8159-494B-87BA-5108BA882F8C}" dt="2023-02-27T22:55:22.082" v="2" actId="478"/>
          <ac:picMkLst>
            <pc:docMk/>
            <pc:sldMk cId="371531466" sldId="432"/>
            <ac:picMk id="14" creationId="{1709491C-A938-15B1-D7E5-C6C7A321EA6E}"/>
          </ac:picMkLst>
        </pc:picChg>
        <pc:picChg chg="del">
          <ac:chgData name="Clements, William" userId="cbdb0636-a496-422a-8d40-98c53d494d26" providerId="ADAL" clId="{94FC21E3-8159-494B-87BA-5108BA882F8C}" dt="2023-02-27T22:55:21.237" v="1" actId="478"/>
          <ac:picMkLst>
            <pc:docMk/>
            <pc:sldMk cId="371531466" sldId="432"/>
            <ac:picMk id="15" creationId="{D1D2075E-AAFA-C426-246E-9F58FB508042}"/>
          </ac:picMkLst>
        </pc:picChg>
        <pc:picChg chg="del">
          <ac:chgData name="Clements, William" userId="cbdb0636-a496-422a-8d40-98c53d494d26" providerId="ADAL" clId="{94FC21E3-8159-494B-87BA-5108BA882F8C}" dt="2023-02-27T22:55:22.985" v="3" actId="478"/>
          <ac:picMkLst>
            <pc:docMk/>
            <pc:sldMk cId="371531466" sldId="432"/>
            <ac:picMk id="16" creationId="{7ED177E5-60D1-A63A-D381-01CF9674BB91}"/>
          </ac:picMkLst>
        </pc:picChg>
      </pc:sldChg>
      <pc:sldChg chg="mod modShow">
        <pc:chgData name="Clements, William" userId="cbdb0636-a496-422a-8d40-98c53d494d26" providerId="ADAL" clId="{94FC21E3-8159-494B-87BA-5108BA882F8C}" dt="2023-02-27T22:12:40.546" v="0" actId="729"/>
        <pc:sldMkLst>
          <pc:docMk/>
          <pc:sldMk cId="3966705801" sldId="4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3934B-4F7E-4DD2-9B07-7BA00B28782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32A51C26-29D0-45BB-A204-5E0A0DCB7EBD}">
      <dgm:prSet phldrT="[Text]"/>
      <dgm:spPr/>
      <dgm:t>
        <a:bodyPr/>
        <a:lstStyle/>
        <a:p>
          <a:r>
            <a:rPr lang="en-US" dirty="0"/>
            <a:t>Plan &amp; Design</a:t>
          </a:r>
        </a:p>
      </dgm:t>
    </dgm:pt>
    <dgm:pt modelId="{7AB6CCB7-9BFE-4046-B896-D48A2991F645}" type="parTrans" cxnId="{B432F697-D79E-45C8-813F-569A8329A44D}">
      <dgm:prSet/>
      <dgm:spPr/>
      <dgm:t>
        <a:bodyPr/>
        <a:lstStyle/>
        <a:p>
          <a:endParaRPr lang="en-US"/>
        </a:p>
      </dgm:t>
    </dgm:pt>
    <dgm:pt modelId="{5ADA140E-F1E5-4C14-8A1B-23B20422F1A1}" type="sibTrans" cxnId="{B432F697-D79E-45C8-813F-569A8329A44D}">
      <dgm:prSet/>
      <dgm:spPr/>
      <dgm:t>
        <a:bodyPr/>
        <a:lstStyle/>
        <a:p>
          <a:endParaRPr lang="en-US"/>
        </a:p>
      </dgm:t>
    </dgm:pt>
    <dgm:pt modelId="{CB75B26D-4A1E-42B6-ADD8-ADECCDFE98AA}">
      <dgm:prSet phldrT="[Text]"/>
      <dgm:spPr/>
      <dgm:t>
        <a:bodyPr/>
        <a:lstStyle/>
        <a:p>
          <a:r>
            <a:rPr lang="en-US" dirty="0"/>
            <a:t>Participate, Initiated</a:t>
          </a:r>
        </a:p>
      </dgm:t>
    </dgm:pt>
    <dgm:pt modelId="{9F27008B-6A17-4AFA-B1DF-1FFD3A2C888F}" type="parTrans" cxnId="{A9446B74-B2DE-44D3-AE10-1C74399C8471}">
      <dgm:prSet/>
      <dgm:spPr/>
      <dgm:t>
        <a:bodyPr/>
        <a:lstStyle/>
        <a:p>
          <a:endParaRPr lang="en-US"/>
        </a:p>
      </dgm:t>
    </dgm:pt>
    <dgm:pt modelId="{B638B002-D20D-482B-8753-3F848D122563}" type="sibTrans" cxnId="{A9446B74-B2DE-44D3-AE10-1C74399C8471}">
      <dgm:prSet/>
      <dgm:spPr/>
      <dgm:t>
        <a:bodyPr/>
        <a:lstStyle/>
        <a:p>
          <a:endParaRPr lang="en-US"/>
        </a:p>
      </dgm:t>
    </dgm:pt>
    <dgm:pt modelId="{0FAC99A6-D61E-46ED-A784-D438B26D6822}">
      <dgm:prSet phldrT="[Text]"/>
      <dgm:spPr/>
      <dgm:t>
        <a:bodyPr/>
        <a:lstStyle/>
        <a:p>
          <a:r>
            <a:rPr lang="en-US" dirty="0"/>
            <a:t>Prepare, Documented</a:t>
          </a:r>
        </a:p>
      </dgm:t>
    </dgm:pt>
    <dgm:pt modelId="{214B6C56-6606-4C96-B40A-869027C6C6D5}" type="parTrans" cxnId="{0DDA85AA-FFE5-4C1E-B3E0-A8E1EFD95170}">
      <dgm:prSet/>
      <dgm:spPr/>
      <dgm:t>
        <a:bodyPr/>
        <a:lstStyle/>
        <a:p>
          <a:endParaRPr lang="en-US"/>
        </a:p>
      </dgm:t>
    </dgm:pt>
    <dgm:pt modelId="{2B3C16D9-817E-4A8B-BEB6-55A9E18E13BE}" type="sibTrans" cxnId="{0DDA85AA-FFE5-4C1E-B3E0-A8E1EFD95170}">
      <dgm:prSet/>
      <dgm:spPr/>
      <dgm:t>
        <a:bodyPr/>
        <a:lstStyle/>
        <a:p>
          <a:endParaRPr lang="en-US"/>
        </a:p>
      </dgm:t>
    </dgm:pt>
    <dgm:pt modelId="{4D374FCA-2289-4E0F-94CF-57430231E73F}">
      <dgm:prSet phldrT="[Text]"/>
      <dgm:spPr/>
      <dgm:t>
        <a:bodyPr/>
        <a:lstStyle/>
        <a:p>
          <a:r>
            <a:rPr lang="en-US" dirty="0"/>
            <a:t>Test &amp; procedure</a:t>
          </a:r>
        </a:p>
      </dgm:t>
    </dgm:pt>
    <dgm:pt modelId="{4129C39C-4586-405B-8725-E9C840D08D23}" type="parTrans" cxnId="{A33F7AFE-8193-4A40-A29E-019DBDE3311F}">
      <dgm:prSet/>
      <dgm:spPr/>
      <dgm:t>
        <a:bodyPr/>
        <a:lstStyle/>
        <a:p>
          <a:endParaRPr lang="en-US"/>
        </a:p>
      </dgm:t>
    </dgm:pt>
    <dgm:pt modelId="{11ABD8C0-FC40-4E1F-9A81-9B4268D8C9B7}" type="sibTrans" cxnId="{A33F7AFE-8193-4A40-A29E-019DBDE3311F}">
      <dgm:prSet/>
      <dgm:spPr/>
      <dgm:t>
        <a:bodyPr/>
        <a:lstStyle/>
        <a:p>
          <a:endParaRPr lang="en-US"/>
        </a:p>
      </dgm:t>
    </dgm:pt>
    <dgm:pt modelId="{F61A2BB4-C53B-419E-BE16-4683167B237F}">
      <dgm:prSet phldrT="[Text]"/>
      <dgm:spPr/>
      <dgm:t>
        <a:bodyPr/>
        <a:lstStyle/>
        <a:p>
          <a:r>
            <a:rPr lang="en-US" dirty="0"/>
            <a:t>Collect &amp; Documented  Results </a:t>
          </a:r>
        </a:p>
      </dgm:t>
    </dgm:pt>
    <dgm:pt modelId="{8DE9860C-08FB-4FE9-BA36-18820641FCC7}" type="parTrans" cxnId="{01C5227C-F466-4913-86E8-75AD462A2F93}">
      <dgm:prSet/>
      <dgm:spPr/>
      <dgm:t>
        <a:bodyPr/>
        <a:lstStyle/>
        <a:p>
          <a:endParaRPr lang="en-US"/>
        </a:p>
      </dgm:t>
    </dgm:pt>
    <dgm:pt modelId="{518C2D1E-F600-4D44-A598-67E50208E7BB}" type="sibTrans" cxnId="{01C5227C-F466-4913-86E8-75AD462A2F93}">
      <dgm:prSet/>
      <dgm:spPr/>
      <dgm:t>
        <a:bodyPr/>
        <a:lstStyle/>
        <a:p>
          <a:endParaRPr lang="en-US"/>
        </a:p>
      </dgm:t>
    </dgm:pt>
    <dgm:pt modelId="{992A8744-08C1-4C03-93FE-853AF1251653}">
      <dgm:prSet phldrT="[Text]"/>
      <dgm:spPr/>
      <dgm:t>
        <a:bodyPr/>
        <a:lstStyle/>
        <a:p>
          <a:r>
            <a:rPr lang="en-US" dirty="0"/>
            <a:t>Analysis, compare</a:t>
          </a:r>
        </a:p>
      </dgm:t>
    </dgm:pt>
    <dgm:pt modelId="{A686D6B8-07A3-4DB0-8456-54F3E5D90DB3}" type="parTrans" cxnId="{F031F1E2-7411-41DC-93EF-AA76EA751CC8}">
      <dgm:prSet/>
      <dgm:spPr/>
      <dgm:t>
        <a:bodyPr/>
        <a:lstStyle/>
        <a:p>
          <a:endParaRPr lang="en-US"/>
        </a:p>
      </dgm:t>
    </dgm:pt>
    <dgm:pt modelId="{1EBFDD7D-3A02-452E-99A7-D60CF5E01254}" type="sibTrans" cxnId="{F031F1E2-7411-41DC-93EF-AA76EA751CC8}">
      <dgm:prSet/>
      <dgm:spPr/>
      <dgm:t>
        <a:bodyPr/>
        <a:lstStyle/>
        <a:p>
          <a:endParaRPr lang="en-US"/>
        </a:p>
      </dgm:t>
    </dgm:pt>
    <dgm:pt modelId="{C2B0F04D-BFA3-42CA-88C7-DB49E6B20BE9}">
      <dgm:prSet/>
      <dgm:spPr/>
      <dgm:t>
        <a:bodyPr/>
        <a:lstStyle/>
        <a:p>
          <a:r>
            <a:rPr lang="en-US" dirty="0"/>
            <a:t>Execution</a:t>
          </a:r>
        </a:p>
      </dgm:t>
    </dgm:pt>
    <dgm:pt modelId="{AE92E687-2069-4F0F-9FBE-7C926A990F49}" type="parTrans" cxnId="{E46400BD-A0AD-407D-B969-88B413E051A6}">
      <dgm:prSet/>
      <dgm:spPr/>
      <dgm:t>
        <a:bodyPr/>
        <a:lstStyle/>
        <a:p>
          <a:endParaRPr lang="en-US"/>
        </a:p>
      </dgm:t>
    </dgm:pt>
    <dgm:pt modelId="{CFC87392-604B-433F-8A37-B33DCDF6E07A}" type="sibTrans" cxnId="{E46400BD-A0AD-407D-B969-88B413E051A6}">
      <dgm:prSet/>
      <dgm:spPr/>
      <dgm:t>
        <a:bodyPr/>
        <a:lstStyle/>
        <a:p>
          <a:endParaRPr lang="en-US"/>
        </a:p>
      </dgm:t>
    </dgm:pt>
    <dgm:pt modelId="{1D535715-B9F4-4157-AF1A-D21E9EF3E6F5}">
      <dgm:prSet phldrT="[Text]"/>
      <dgm:spPr/>
      <dgm:t>
        <a:bodyPr/>
        <a:lstStyle/>
        <a:p>
          <a:r>
            <a:rPr lang="en-US" dirty="0"/>
            <a:t>Maintained</a:t>
          </a:r>
        </a:p>
      </dgm:t>
    </dgm:pt>
    <dgm:pt modelId="{0D3E34DD-F308-4657-97E6-D07960311118}" type="parTrans" cxnId="{729DB033-C971-4C11-902D-1C05BC4DBDBD}">
      <dgm:prSet/>
      <dgm:spPr/>
      <dgm:t>
        <a:bodyPr/>
        <a:lstStyle/>
        <a:p>
          <a:endParaRPr lang="en-US"/>
        </a:p>
      </dgm:t>
    </dgm:pt>
    <dgm:pt modelId="{421CE0C3-3769-4335-9D08-2CE21ACD4C6E}" type="sibTrans" cxnId="{729DB033-C971-4C11-902D-1C05BC4DBDBD}">
      <dgm:prSet/>
      <dgm:spPr/>
      <dgm:t>
        <a:bodyPr/>
        <a:lstStyle/>
        <a:p>
          <a:endParaRPr lang="en-US"/>
        </a:p>
      </dgm:t>
    </dgm:pt>
    <dgm:pt modelId="{1B408D31-2096-49E0-B66C-1444931C76E5}">
      <dgm:prSet/>
      <dgm:spPr/>
      <dgm:t>
        <a:bodyPr/>
        <a:lstStyle/>
        <a:p>
          <a:r>
            <a:rPr lang="en-US" dirty="0"/>
            <a:t>Performed &amp; Conduct</a:t>
          </a:r>
        </a:p>
      </dgm:t>
    </dgm:pt>
    <dgm:pt modelId="{FD42849D-ABAF-447B-A87C-371051F67AF6}" type="parTrans" cxnId="{0163305C-92CF-4A2F-B9B9-D5E4973CC237}">
      <dgm:prSet/>
      <dgm:spPr/>
      <dgm:t>
        <a:bodyPr/>
        <a:lstStyle/>
        <a:p>
          <a:endParaRPr lang="en-US"/>
        </a:p>
      </dgm:t>
    </dgm:pt>
    <dgm:pt modelId="{97787F92-9EA1-4513-9451-8DC511FB7FE9}" type="sibTrans" cxnId="{0163305C-92CF-4A2F-B9B9-D5E4973CC237}">
      <dgm:prSet/>
      <dgm:spPr/>
      <dgm:t>
        <a:bodyPr/>
        <a:lstStyle/>
        <a:p>
          <a:endParaRPr lang="en-US"/>
        </a:p>
      </dgm:t>
    </dgm:pt>
    <dgm:pt modelId="{13071E2E-0D9F-48D0-9425-6C8A7B918A16}">
      <dgm:prSet/>
      <dgm:spPr/>
      <dgm:t>
        <a:bodyPr/>
        <a:lstStyle/>
        <a:p>
          <a:r>
            <a:rPr lang="en-US" dirty="0"/>
            <a:t>Review and Coordinate</a:t>
          </a:r>
        </a:p>
      </dgm:t>
    </dgm:pt>
    <dgm:pt modelId="{E677559F-CC99-4AC3-970F-203CFB778336}" type="parTrans" cxnId="{23E1CE6F-E8DF-4E46-9E76-E66AF6B851FA}">
      <dgm:prSet/>
      <dgm:spPr/>
      <dgm:t>
        <a:bodyPr/>
        <a:lstStyle/>
        <a:p>
          <a:endParaRPr lang="en-US"/>
        </a:p>
      </dgm:t>
    </dgm:pt>
    <dgm:pt modelId="{95717D5D-0C62-44AB-907A-48C7C550E6EF}" type="sibTrans" cxnId="{23E1CE6F-E8DF-4E46-9E76-E66AF6B851FA}">
      <dgm:prSet/>
      <dgm:spPr/>
      <dgm:t>
        <a:bodyPr/>
        <a:lstStyle/>
        <a:p>
          <a:endParaRPr lang="en-US"/>
        </a:p>
      </dgm:t>
    </dgm:pt>
    <dgm:pt modelId="{C4DBC692-38FA-46FA-A910-0A3CF4E29CC1}">
      <dgm:prSet phldrT="[Text]"/>
      <dgm:spPr/>
      <dgm:t>
        <a:bodyPr/>
        <a:lstStyle/>
        <a:p>
          <a:r>
            <a:rPr lang="en-US" dirty="0"/>
            <a:t>Tracked, Monitor</a:t>
          </a:r>
        </a:p>
      </dgm:t>
    </dgm:pt>
    <dgm:pt modelId="{AA5FA208-3F00-4E5E-AC65-273581E41A1A}" type="parTrans" cxnId="{590D2F01-62F1-479E-985E-5EBD5D6B3E70}">
      <dgm:prSet/>
      <dgm:spPr/>
      <dgm:t>
        <a:bodyPr/>
        <a:lstStyle/>
        <a:p>
          <a:endParaRPr lang="en-US"/>
        </a:p>
      </dgm:t>
    </dgm:pt>
    <dgm:pt modelId="{5883E198-06F5-4EB3-B38C-79964CD28C6B}" type="sibTrans" cxnId="{590D2F01-62F1-479E-985E-5EBD5D6B3E70}">
      <dgm:prSet/>
      <dgm:spPr/>
      <dgm:t>
        <a:bodyPr/>
        <a:lstStyle/>
        <a:p>
          <a:endParaRPr lang="en-US"/>
        </a:p>
      </dgm:t>
    </dgm:pt>
    <dgm:pt modelId="{06DE9758-837D-40F0-9C19-266A729BD0DB}">
      <dgm:prSet/>
      <dgm:spPr/>
      <dgm:t>
        <a:bodyPr/>
        <a:lstStyle/>
        <a:p>
          <a:r>
            <a:rPr lang="en-US" dirty="0"/>
            <a:t>Revise</a:t>
          </a:r>
        </a:p>
      </dgm:t>
    </dgm:pt>
    <dgm:pt modelId="{DDE03715-05DA-43EC-BBF4-CC7D5B54AC60}" type="parTrans" cxnId="{4EADBE83-6A72-4F98-A5EF-3FC7FE79E022}">
      <dgm:prSet/>
      <dgm:spPr/>
      <dgm:t>
        <a:bodyPr/>
        <a:lstStyle/>
        <a:p>
          <a:endParaRPr lang="en-US"/>
        </a:p>
      </dgm:t>
    </dgm:pt>
    <dgm:pt modelId="{7F67473D-D10F-470B-8F2A-7F35471D08A4}" type="sibTrans" cxnId="{4EADBE83-6A72-4F98-A5EF-3FC7FE79E022}">
      <dgm:prSet/>
      <dgm:spPr/>
      <dgm:t>
        <a:bodyPr/>
        <a:lstStyle/>
        <a:p>
          <a:endParaRPr lang="en-US"/>
        </a:p>
      </dgm:t>
    </dgm:pt>
    <dgm:pt modelId="{C656A517-3D59-43D1-9CDA-8B41EC36A4C4}">
      <dgm:prSet/>
      <dgm:spPr/>
      <dgm:t>
        <a:bodyPr/>
        <a:lstStyle/>
        <a:p>
          <a:r>
            <a:rPr lang="en-US" dirty="0"/>
            <a:t>Revision (Org. &amp; </a:t>
          </a:r>
          <a:r>
            <a:rPr lang="en-US" dirty="0" err="1"/>
            <a:t>Proj</a:t>
          </a:r>
          <a:r>
            <a:rPr lang="en-US" dirty="0"/>
            <a:t>)</a:t>
          </a:r>
        </a:p>
      </dgm:t>
    </dgm:pt>
    <dgm:pt modelId="{3B77BB1E-FF41-48A5-A296-91A60C86ADC8}" type="parTrans" cxnId="{F3842379-D4AF-463F-97A7-612278478E88}">
      <dgm:prSet/>
      <dgm:spPr/>
      <dgm:t>
        <a:bodyPr/>
        <a:lstStyle/>
        <a:p>
          <a:endParaRPr lang="en-US"/>
        </a:p>
      </dgm:t>
    </dgm:pt>
    <dgm:pt modelId="{27C5D70D-E3B9-418F-A18F-C579137148EB}" type="sibTrans" cxnId="{F3842379-D4AF-463F-97A7-612278478E88}">
      <dgm:prSet/>
      <dgm:spPr/>
      <dgm:t>
        <a:bodyPr/>
        <a:lstStyle/>
        <a:p>
          <a:endParaRPr lang="en-US"/>
        </a:p>
      </dgm:t>
    </dgm:pt>
    <dgm:pt modelId="{567E9ADB-5CF6-454C-BACD-45AD2965055D}">
      <dgm:prSet/>
      <dgm:spPr/>
      <dgm:t>
        <a:bodyPr/>
        <a:lstStyle/>
        <a:p>
          <a:r>
            <a:rPr lang="en-US" dirty="0"/>
            <a:t>Feedback of Status</a:t>
          </a:r>
        </a:p>
      </dgm:t>
    </dgm:pt>
    <dgm:pt modelId="{9927604F-277C-4EAF-AEE3-7BB9CEBFD872}" type="parTrans" cxnId="{2C299266-7540-40C2-87DF-5902B3570999}">
      <dgm:prSet/>
      <dgm:spPr/>
      <dgm:t>
        <a:bodyPr/>
        <a:lstStyle/>
        <a:p>
          <a:endParaRPr lang="en-US"/>
        </a:p>
      </dgm:t>
    </dgm:pt>
    <dgm:pt modelId="{A962D1D6-3910-4995-9682-7D7A9D173120}" type="sibTrans" cxnId="{2C299266-7540-40C2-87DF-5902B3570999}">
      <dgm:prSet/>
      <dgm:spPr/>
      <dgm:t>
        <a:bodyPr/>
        <a:lstStyle/>
        <a:p>
          <a:endParaRPr lang="en-US"/>
        </a:p>
      </dgm:t>
    </dgm:pt>
    <dgm:pt modelId="{D5800FC3-9D5A-40D3-94BF-C1E8DA792E41}">
      <dgm:prSet phldrT="[Text]"/>
      <dgm:spPr/>
      <dgm:t>
        <a:bodyPr/>
        <a:lstStyle/>
        <a:p>
          <a:r>
            <a:rPr lang="en-US" dirty="0"/>
            <a:t>Measured, Baselined</a:t>
          </a:r>
        </a:p>
      </dgm:t>
    </dgm:pt>
    <dgm:pt modelId="{7EE76D55-CB18-4884-93EF-819A6A296CA8}" type="parTrans" cxnId="{7B6E7B0E-B2CC-46F9-8559-200EA2A8A0FA}">
      <dgm:prSet/>
      <dgm:spPr/>
      <dgm:t>
        <a:bodyPr/>
        <a:lstStyle/>
        <a:p>
          <a:endParaRPr lang="en-US"/>
        </a:p>
      </dgm:t>
    </dgm:pt>
    <dgm:pt modelId="{7D7B3AFA-CE9C-413D-A3DB-0D7E4490355E}" type="sibTrans" cxnId="{7B6E7B0E-B2CC-46F9-8559-200EA2A8A0FA}">
      <dgm:prSet/>
      <dgm:spPr/>
      <dgm:t>
        <a:bodyPr/>
        <a:lstStyle/>
        <a:p>
          <a:endParaRPr lang="en-US"/>
        </a:p>
      </dgm:t>
    </dgm:pt>
    <dgm:pt modelId="{E23C535A-79B9-40EE-948B-769C5AE4EC01}">
      <dgm:prSet/>
      <dgm:spPr/>
      <dgm:t>
        <a:bodyPr/>
        <a:lstStyle/>
        <a:p>
          <a:r>
            <a:rPr lang="en-US" dirty="0"/>
            <a:t>Reports</a:t>
          </a:r>
        </a:p>
      </dgm:t>
    </dgm:pt>
    <dgm:pt modelId="{550AE246-001D-4601-ABCC-D5AE8155EF92}" type="parTrans" cxnId="{ECD5A3A0-8F2C-4A86-BE29-D7CADFEF5796}">
      <dgm:prSet/>
      <dgm:spPr/>
      <dgm:t>
        <a:bodyPr/>
        <a:lstStyle/>
        <a:p>
          <a:endParaRPr lang="en-US"/>
        </a:p>
      </dgm:t>
    </dgm:pt>
    <dgm:pt modelId="{01B04240-6B8F-4CB3-A624-23391597624F}" type="sibTrans" cxnId="{ECD5A3A0-8F2C-4A86-BE29-D7CADFEF5796}">
      <dgm:prSet/>
      <dgm:spPr/>
      <dgm:t>
        <a:bodyPr/>
        <a:lstStyle/>
        <a:p>
          <a:endParaRPr lang="en-US"/>
        </a:p>
      </dgm:t>
    </dgm:pt>
    <dgm:pt modelId="{48F94E30-47A6-407D-A93D-DCD59C634ECA}">
      <dgm:prSet/>
      <dgm:spPr/>
      <dgm:t>
        <a:bodyPr/>
        <a:lstStyle/>
        <a:p>
          <a:r>
            <a:rPr lang="en-US" dirty="0"/>
            <a:t>Participate, Uses</a:t>
          </a:r>
        </a:p>
      </dgm:t>
    </dgm:pt>
    <dgm:pt modelId="{5F464429-6816-401F-8C57-4041B1192FFA}" type="parTrans" cxnId="{3B8AFE14-C7B1-41B3-8462-8E3904D30606}">
      <dgm:prSet/>
      <dgm:spPr/>
      <dgm:t>
        <a:bodyPr/>
        <a:lstStyle/>
        <a:p>
          <a:endParaRPr lang="en-US"/>
        </a:p>
      </dgm:t>
    </dgm:pt>
    <dgm:pt modelId="{62A0D091-0C97-4319-B913-8E1EBD28C902}" type="sibTrans" cxnId="{3B8AFE14-C7B1-41B3-8462-8E3904D30606}">
      <dgm:prSet/>
      <dgm:spPr/>
      <dgm:t>
        <a:bodyPr/>
        <a:lstStyle/>
        <a:p>
          <a:endParaRPr lang="en-US"/>
        </a:p>
      </dgm:t>
    </dgm:pt>
    <dgm:pt modelId="{B1EACCA1-54C0-5142-824F-8AF086ED14F3}">
      <dgm:prSet/>
      <dgm:spPr/>
      <dgm:t>
        <a:bodyPr/>
        <a:lstStyle/>
        <a:p>
          <a:r>
            <a:rPr lang="en-US" dirty="0"/>
            <a:t>Reviewed</a:t>
          </a:r>
        </a:p>
      </dgm:t>
    </dgm:pt>
    <dgm:pt modelId="{8A58B3D2-339D-6E4C-922B-AA3E2E79F827}" type="parTrans" cxnId="{4D6D4279-DF09-F54A-A0D4-70791D331559}">
      <dgm:prSet/>
      <dgm:spPr/>
      <dgm:t>
        <a:bodyPr/>
        <a:lstStyle/>
        <a:p>
          <a:endParaRPr lang="en-US"/>
        </a:p>
      </dgm:t>
    </dgm:pt>
    <dgm:pt modelId="{B467DC63-EF9A-BC42-B9A4-3B8F0425BDAD}" type="sibTrans" cxnId="{4D6D4279-DF09-F54A-A0D4-70791D331559}">
      <dgm:prSet/>
      <dgm:spPr/>
      <dgm:t>
        <a:bodyPr/>
        <a:lstStyle/>
        <a:p>
          <a:endParaRPr lang="en-US"/>
        </a:p>
      </dgm:t>
    </dgm:pt>
    <dgm:pt modelId="{59D19DF6-F634-AF45-8F22-3DB2D8A1627C}">
      <dgm:prSet phldrT="[Text]"/>
      <dgm:spPr/>
      <dgm:t>
        <a:bodyPr/>
        <a:lstStyle/>
        <a:p>
          <a:r>
            <a:rPr lang="en-US" dirty="0"/>
            <a:t>Defined, Develop</a:t>
          </a:r>
        </a:p>
      </dgm:t>
    </dgm:pt>
    <dgm:pt modelId="{59E452DC-97C6-6445-9CC5-BEA20976A6E2}" type="parTrans" cxnId="{08BE032A-4FE4-0947-92D4-719C8123DB6D}">
      <dgm:prSet/>
      <dgm:spPr/>
      <dgm:t>
        <a:bodyPr/>
        <a:lstStyle/>
        <a:p>
          <a:endParaRPr lang="en-US"/>
        </a:p>
      </dgm:t>
    </dgm:pt>
    <dgm:pt modelId="{99495A4F-EC8D-C547-B85A-020A4F08A4F9}" type="sibTrans" cxnId="{08BE032A-4FE4-0947-92D4-719C8123DB6D}">
      <dgm:prSet/>
      <dgm:spPr/>
      <dgm:t>
        <a:bodyPr/>
        <a:lstStyle/>
        <a:p>
          <a:endParaRPr lang="en-US"/>
        </a:p>
      </dgm:t>
    </dgm:pt>
    <dgm:pt modelId="{D91F8E7E-9D30-4C41-932D-0849B2B6483A}" type="pres">
      <dgm:prSet presAssocID="{1193934B-4F7E-4DD2-9B07-7BA00B287820}" presName="Name0" presStyleCnt="0">
        <dgm:presLayoutVars>
          <dgm:dir/>
          <dgm:animLvl val="lvl"/>
          <dgm:resizeHandles/>
        </dgm:presLayoutVars>
      </dgm:prSet>
      <dgm:spPr/>
    </dgm:pt>
    <dgm:pt modelId="{0B078EE0-90AF-4385-B8E7-F3BB9CA7DF5E}" type="pres">
      <dgm:prSet presAssocID="{32A51C26-29D0-45BB-A204-5E0A0DCB7EBD}" presName="linNode" presStyleCnt="0"/>
      <dgm:spPr/>
    </dgm:pt>
    <dgm:pt modelId="{76C49B36-77CB-4540-845A-B94E1FBCC0B0}" type="pres">
      <dgm:prSet presAssocID="{32A51C26-29D0-45BB-A204-5E0A0DCB7EBD}" presName="parentShp" presStyleLbl="node1" presStyleIdx="0" presStyleCnt="4">
        <dgm:presLayoutVars>
          <dgm:bulletEnabled val="1"/>
        </dgm:presLayoutVars>
      </dgm:prSet>
      <dgm:spPr/>
    </dgm:pt>
    <dgm:pt modelId="{3A26FB63-962F-4A3D-8BF3-658758073CA8}" type="pres">
      <dgm:prSet presAssocID="{32A51C26-29D0-45BB-A204-5E0A0DCB7EBD}" presName="childShp" presStyleLbl="bgAccFollowNode1" presStyleIdx="0" presStyleCnt="4">
        <dgm:presLayoutVars>
          <dgm:bulletEnabled val="1"/>
        </dgm:presLayoutVars>
      </dgm:prSet>
      <dgm:spPr/>
    </dgm:pt>
    <dgm:pt modelId="{7EE74E73-841E-432A-9A6B-14D59641816F}" type="pres">
      <dgm:prSet presAssocID="{5ADA140E-F1E5-4C14-8A1B-23B20422F1A1}" presName="spacing" presStyleCnt="0"/>
      <dgm:spPr/>
    </dgm:pt>
    <dgm:pt modelId="{079AF7D7-CEC8-4E97-A54F-A3061157A714}" type="pres">
      <dgm:prSet presAssocID="{C2B0F04D-BFA3-42CA-88C7-DB49E6B20BE9}" presName="linNode" presStyleCnt="0"/>
      <dgm:spPr/>
    </dgm:pt>
    <dgm:pt modelId="{C312D58D-76B4-401F-9E41-576F9345F283}" type="pres">
      <dgm:prSet presAssocID="{C2B0F04D-BFA3-42CA-88C7-DB49E6B20BE9}" presName="parentShp" presStyleLbl="node1" presStyleIdx="1" presStyleCnt="4">
        <dgm:presLayoutVars>
          <dgm:bulletEnabled val="1"/>
        </dgm:presLayoutVars>
      </dgm:prSet>
      <dgm:spPr/>
    </dgm:pt>
    <dgm:pt modelId="{C912F80C-2EE9-4B9F-8F79-C190797793AB}" type="pres">
      <dgm:prSet presAssocID="{C2B0F04D-BFA3-42CA-88C7-DB49E6B20BE9}" presName="childShp" presStyleLbl="bgAccFollowNode1" presStyleIdx="1" presStyleCnt="4">
        <dgm:presLayoutVars>
          <dgm:bulletEnabled val="1"/>
        </dgm:presLayoutVars>
      </dgm:prSet>
      <dgm:spPr/>
    </dgm:pt>
    <dgm:pt modelId="{FC3147B8-CA39-4D88-B76D-B7F773CFA261}" type="pres">
      <dgm:prSet presAssocID="{CFC87392-604B-433F-8A37-B33DCDF6E07A}" presName="spacing" presStyleCnt="0"/>
      <dgm:spPr/>
    </dgm:pt>
    <dgm:pt modelId="{2BCC5F97-E3A7-47DB-92CA-4C924E579526}" type="pres">
      <dgm:prSet presAssocID="{4D374FCA-2289-4E0F-94CF-57430231E73F}" presName="linNode" presStyleCnt="0"/>
      <dgm:spPr/>
    </dgm:pt>
    <dgm:pt modelId="{7120AB28-142E-4573-AA92-63CF20640738}" type="pres">
      <dgm:prSet presAssocID="{4D374FCA-2289-4E0F-94CF-57430231E73F}" presName="parentShp" presStyleLbl="node1" presStyleIdx="2" presStyleCnt="4">
        <dgm:presLayoutVars>
          <dgm:bulletEnabled val="1"/>
        </dgm:presLayoutVars>
      </dgm:prSet>
      <dgm:spPr/>
    </dgm:pt>
    <dgm:pt modelId="{167392BE-654E-4B7B-BB0B-076682381114}" type="pres">
      <dgm:prSet presAssocID="{4D374FCA-2289-4E0F-94CF-57430231E73F}" presName="childShp" presStyleLbl="bgAccFollowNode1" presStyleIdx="2" presStyleCnt="4">
        <dgm:presLayoutVars>
          <dgm:bulletEnabled val="1"/>
        </dgm:presLayoutVars>
      </dgm:prSet>
      <dgm:spPr/>
    </dgm:pt>
    <dgm:pt modelId="{75B3BB6F-F5DA-4714-8A0B-E95A99F640A1}" type="pres">
      <dgm:prSet presAssocID="{11ABD8C0-FC40-4E1F-9A81-9B4268D8C9B7}" presName="spacing" presStyleCnt="0"/>
      <dgm:spPr/>
    </dgm:pt>
    <dgm:pt modelId="{C4149B7D-3494-4274-8977-8F28B760EC40}" type="pres">
      <dgm:prSet presAssocID="{06DE9758-837D-40F0-9C19-266A729BD0DB}" presName="linNode" presStyleCnt="0"/>
      <dgm:spPr/>
    </dgm:pt>
    <dgm:pt modelId="{29FCFBA1-49C5-4389-8F15-1F86241EC85E}" type="pres">
      <dgm:prSet presAssocID="{06DE9758-837D-40F0-9C19-266A729BD0DB}" presName="parentShp" presStyleLbl="node1" presStyleIdx="3" presStyleCnt="4">
        <dgm:presLayoutVars>
          <dgm:bulletEnabled val="1"/>
        </dgm:presLayoutVars>
      </dgm:prSet>
      <dgm:spPr/>
    </dgm:pt>
    <dgm:pt modelId="{1C2325B2-4375-4A71-A858-DD1F791400FA}" type="pres">
      <dgm:prSet presAssocID="{06DE9758-837D-40F0-9C19-266A729BD0DB}" presName="childShp" presStyleLbl="bgAccFollowNode1" presStyleIdx="3" presStyleCnt="4">
        <dgm:presLayoutVars>
          <dgm:bulletEnabled val="1"/>
        </dgm:presLayoutVars>
      </dgm:prSet>
      <dgm:spPr/>
    </dgm:pt>
  </dgm:ptLst>
  <dgm:cxnLst>
    <dgm:cxn modelId="{590D2F01-62F1-479E-985E-5EBD5D6B3E70}" srcId="{4D374FCA-2289-4E0F-94CF-57430231E73F}" destId="{C4DBC692-38FA-46FA-A910-0A3CF4E29CC1}" srcOrd="1" destOrd="0" parTransId="{AA5FA208-3F00-4E5E-AC65-273581E41A1A}" sibTransId="{5883E198-06F5-4EB3-B38C-79964CD28C6B}"/>
    <dgm:cxn modelId="{7B6E7B0E-B2CC-46F9-8559-200EA2A8A0FA}" srcId="{4D374FCA-2289-4E0F-94CF-57430231E73F}" destId="{D5800FC3-9D5A-40D3-94BF-C1E8DA792E41}" srcOrd="2" destOrd="0" parTransId="{7EE76D55-CB18-4884-93EF-819A6A296CA8}" sibTransId="{7D7B3AFA-CE9C-413D-A3DB-0D7E4490355E}"/>
    <dgm:cxn modelId="{3B8AFE14-C7B1-41B3-8462-8E3904D30606}" srcId="{C2B0F04D-BFA3-42CA-88C7-DB49E6B20BE9}" destId="{48F94E30-47A6-407D-A93D-DCD59C634ECA}" srcOrd="1" destOrd="0" parTransId="{5F464429-6816-401F-8C57-4041B1192FFA}" sibTransId="{62A0D091-0C97-4319-B913-8E1EBD28C902}"/>
    <dgm:cxn modelId="{A9BD1919-5A33-4CC9-A5E7-F64E3C3F9D02}" type="presOf" srcId="{1193934B-4F7E-4DD2-9B07-7BA00B287820}" destId="{D91F8E7E-9D30-4C41-932D-0849B2B6483A}" srcOrd="0" destOrd="0" presId="urn:microsoft.com/office/officeart/2005/8/layout/vList6"/>
    <dgm:cxn modelId="{51DB4D19-374B-4D02-BF9E-F20BA63BBFEC}" type="presOf" srcId="{E23C535A-79B9-40EE-948B-769C5AE4EC01}" destId="{1C2325B2-4375-4A71-A858-DD1F791400FA}" srcOrd="0" destOrd="2" presId="urn:microsoft.com/office/officeart/2005/8/layout/vList6"/>
    <dgm:cxn modelId="{2399EA1C-3214-4ABC-9B0A-802FAA42704F}" type="presOf" srcId="{CB75B26D-4A1E-42B6-ADD8-ADECCDFE98AA}" destId="{3A26FB63-962F-4A3D-8BF3-658758073CA8}" srcOrd="0" destOrd="0" presId="urn:microsoft.com/office/officeart/2005/8/layout/vList6"/>
    <dgm:cxn modelId="{CF3E3625-D369-4505-8F89-5BDFA74EB27D}" type="presOf" srcId="{4D374FCA-2289-4E0F-94CF-57430231E73F}" destId="{7120AB28-142E-4573-AA92-63CF20640738}" srcOrd="0" destOrd="0" presId="urn:microsoft.com/office/officeart/2005/8/layout/vList6"/>
    <dgm:cxn modelId="{08BE032A-4FE4-0947-92D4-719C8123DB6D}" srcId="{32A51C26-29D0-45BB-A204-5E0A0DCB7EBD}" destId="{59D19DF6-F634-AF45-8F22-3DB2D8A1627C}" srcOrd="1" destOrd="0" parTransId="{59E452DC-97C6-6445-9CC5-BEA20976A6E2}" sibTransId="{99495A4F-EC8D-C547-B85A-020A4F08A4F9}"/>
    <dgm:cxn modelId="{729DB033-C971-4C11-902D-1C05BC4DBDBD}" srcId="{32A51C26-29D0-45BB-A204-5E0A0DCB7EBD}" destId="{1D535715-B9F4-4157-AF1A-D21E9EF3E6F5}" srcOrd="3" destOrd="0" parTransId="{0D3E34DD-F308-4657-97E6-D07960311118}" sibTransId="{421CE0C3-3769-4335-9D08-2CE21ACD4C6E}"/>
    <dgm:cxn modelId="{2573A536-0CF4-41BE-AFDE-ECA721027E81}" type="presOf" srcId="{D5800FC3-9D5A-40D3-94BF-C1E8DA792E41}" destId="{167392BE-654E-4B7B-BB0B-076682381114}" srcOrd="0" destOrd="2" presId="urn:microsoft.com/office/officeart/2005/8/layout/vList6"/>
    <dgm:cxn modelId="{C75D2942-A1D5-49A2-9B83-163B6054A5A4}" type="presOf" srcId="{C2B0F04D-BFA3-42CA-88C7-DB49E6B20BE9}" destId="{C312D58D-76B4-401F-9E41-576F9345F283}" srcOrd="0" destOrd="0" presId="urn:microsoft.com/office/officeart/2005/8/layout/vList6"/>
    <dgm:cxn modelId="{83E2E744-0E56-4D47-BC4F-A1CDC8D5BD9C}" type="presOf" srcId="{567E9ADB-5CF6-454C-BACD-45AD2965055D}" destId="{1C2325B2-4375-4A71-A858-DD1F791400FA}" srcOrd="0" destOrd="3" presId="urn:microsoft.com/office/officeart/2005/8/layout/vList6"/>
    <dgm:cxn modelId="{7A2ABC51-ADFE-4C96-B766-1AB47D7D459B}" type="presOf" srcId="{06DE9758-837D-40F0-9C19-266A729BD0DB}" destId="{29FCFBA1-49C5-4389-8F15-1F86241EC85E}" srcOrd="0" destOrd="0" presId="urn:microsoft.com/office/officeart/2005/8/layout/vList6"/>
    <dgm:cxn modelId="{27FB8F5A-B424-48B8-9AE8-CE1415E2F7E1}" type="presOf" srcId="{C656A517-3D59-43D1-9CDA-8B41EC36A4C4}" destId="{1C2325B2-4375-4A71-A858-DD1F791400FA}" srcOrd="0" destOrd="1" presId="urn:microsoft.com/office/officeart/2005/8/layout/vList6"/>
    <dgm:cxn modelId="{0163305C-92CF-4A2F-B9B9-D5E4973CC237}" srcId="{C2B0F04D-BFA3-42CA-88C7-DB49E6B20BE9}" destId="{1B408D31-2096-49E0-B66C-1444931C76E5}" srcOrd="0" destOrd="0" parTransId="{FD42849D-ABAF-447B-A87C-371051F67AF6}" sibTransId="{97787F92-9EA1-4513-9451-8DC511FB7FE9}"/>
    <dgm:cxn modelId="{2C299266-7540-40C2-87DF-5902B3570999}" srcId="{06DE9758-837D-40F0-9C19-266A729BD0DB}" destId="{567E9ADB-5CF6-454C-BACD-45AD2965055D}" srcOrd="3" destOrd="0" parTransId="{9927604F-277C-4EAF-AEE3-7BB9CEBFD872}" sibTransId="{A962D1D6-3910-4995-9682-7D7A9D173120}"/>
    <dgm:cxn modelId="{23E1CE6F-E8DF-4E46-9E76-E66AF6B851FA}" srcId="{C2B0F04D-BFA3-42CA-88C7-DB49E6B20BE9}" destId="{13071E2E-0D9F-48D0-9425-6C8A7B918A16}" srcOrd="2" destOrd="0" parTransId="{E677559F-CC99-4AC3-970F-203CFB778336}" sibTransId="{95717D5D-0C62-44AB-907A-48C7C550E6EF}"/>
    <dgm:cxn modelId="{A9446B74-B2DE-44D3-AE10-1C74399C8471}" srcId="{32A51C26-29D0-45BB-A204-5E0A0DCB7EBD}" destId="{CB75B26D-4A1E-42B6-ADD8-ADECCDFE98AA}" srcOrd="0" destOrd="0" parTransId="{9F27008B-6A17-4AFA-B1DF-1FFD3A2C888F}" sibTransId="{B638B002-D20D-482B-8753-3F848D122563}"/>
    <dgm:cxn modelId="{F3842379-D4AF-463F-97A7-612278478E88}" srcId="{06DE9758-837D-40F0-9C19-266A729BD0DB}" destId="{C656A517-3D59-43D1-9CDA-8B41EC36A4C4}" srcOrd="1" destOrd="0" parTransId="{3B77BB1E-FF41-48A5-A296-91A60C86ADC8}" sibTransId="{27C5D70D-E3B9-418F-A18F-C579137148EB}"/>
    <dgm:cxn modelId="{4D6D4279-DF09-F54A-A0D4-70791D331559}" srcId="{06DE9758-837D-40F0-9C19-266A729BD0DB}" destId="{B1EACCA1-54C0-5142-824F-8AF086ED14F3}" srcOrd="0" destOrd="0" parTransId="{8A58B3D2-339D-6E4C-922B-AA3E2E79F827}" sibTransId="{B467DC63-EF9A-BC42-B9A4-3B8F0425BDAD}"/>
    <dgm:cxn modelId="{0C57187C-7540-4E28-AFD0-2D05C4938F28}" type="presOf" srcId="{1D535715-B9F4-4157-AF1A-D21E9EF3E6F5}" destId="{3A26FB63-962F-4A3D-8BF3-658758073CA8}" srcOrd="0" destOrd="3" presId="urn:microsoft.com/office/officeart/2005/8/layout/vList6"/>
    <dgm:cxn modelId="{01C5227C-F466-4913-86E8-75AD462A2F93}" srcId="{4D374FCA-2289-4E0F-94CF-57430231E73F}" destId="{F61A2BB4-C53B-419E-BE16-4683167B237F}" srcOrd="0" destOrd="0" parTransId="{8DE9860C-08FB-4FE9-BA36-18820641FCC7}" sibTransId="{518C2D1E-F600-4D44-A598-67E50208E7BB}"/>
    <dgm:cxn modelId="{4EADBE83-6A72-4F98-A5EF-3FC7FE79E022}" srcId="{1193934B-4F7E-4DD2-9B07-7BA00B287820}" destId="{06DE9758-837D-40F0-9C19-266A729BD0DB}" srcOrd="3" destOrd="0" parTransId="{DDE03715-05DA-43EC-BBF4-CC7D5B54AC60}" sibTransId="{7F67473D-D10F-470B-8F2A-7F35471D08A4}"/>
    <dgm:cxn modelId="{203EB486-44B5-4C4A-9B08-6B3717495153}" type="presOf" srcId="{C4DBC692-38FA-46FA-A910-0A3CF4E29CC1}" destId="{167392BE-654E-4B7B-BB0B-076682381114}" srcOrd="0" destOrd="1" presId="urn:microsoft.com/office/officeart/2005/8/layout/vList6"/>
    <dgm:cxn modelId="{7AD10A8E-4BE6-4D8D-8F50-66956D33AB6D}" type="presOf" srcId="{32A51C26-29D0-45BB-A204-5E0A0DCB7EBD}" destId="{76C49B36-77CB-4540-845A-B94E1FBCC0B0}" srcOrd="0" destOrd="0" presId="urn:microsoft.com/office/officeart/2005/8/layout/vList6"/>
    <dgm:cxn modelId="{1F26C393-2F81-4FFB-9C5D-003B979CEAE9}" type="presOf" srcId="{48F94E30-47A6-407D-A93D-DCD59C634ECA}" destId="{C912F80C-2EE9-4B9F-8F79-C190797793AB}" srcOrd="0" destOrd="1" presId="urn:microsoft.com/office/officeart/2005/8/layout/vList6"/>
    <dgm:cxn modelId="{B432F697-D79E-45C8-813F-569A8329A44D}" srcId="{1193934B-4F7E-4DD2-9B07-7BA00B287820}" destId="{32A51C26-29D0-45BB-A204-5E0A0DCB7EBD}" srcOrd="0" destOrd="0" parTransId="{7AB6CCB7-9BFE-4046-B896-D48A2991F645}" sibTransId="{5ADA140E-F1E5-4C14-8A1B-23B20422F1A1}"/>
    <dgm:cxn modelId="{ECD5A3A0-8F2C-4A86-BE29-D7CADFEF5796}" srcId="{06DE9758-837D-40F0-9C19-266A729BD0DB}" destId="{E23C535A-79B9-40EE-948B-769C5AE4EC01}" srcOrd="2" destOrd="0" parTransId="{550AE246-001D-4601-ABCC-D5AE8155EF92}" sibTransId="{01B04240-6B8F-4CB3-A624-23391597624F}"/>
    <dgm:cxn modelId="{4D4558A6-CF97-4D16-806E-7BF98EC95F9E}" type="presOf" srcId="{13071E2E-0D9F-48D0-9425-6C8A7B918A16}" destId="{C912F80C-2EE9-4B9F-8F79-C190797793AB}" srcOrd="0" destOrd="2" presId="urn:microsoft.com/office/officeart/2005/8/layout/vList6"/>
    <dgm:cxn modelId="{0DDA85AA-FFE5-4C1E-B3E0-A8E1EFD95170}" srcId="{32A51C26-29D0-45BB-A204-5E0A0DCB7EBD}" destId="{0FAC99A6-D61E-46ED-A784-D438B26D6822}" srcOrd="2" destOrd="0" parTransId="{214B6C56-6606-4C96-B40A-869027C6C6D5}" sibTransId="{2B3C16D9-817E-4A8B-BEB6-55A9E18E13BE}"/>
    <dgm:cxn modelId="{C17999B0-B86D-DF4B-A95F-411123F3CA59}" type="presOf" srcId="{59D19DF6-F634-AF45-8F22-3DB2D8A1627C}" destId="{3A26FB63-962F-4A3D-8BF3-658758073CA8}" srcOrd="0" destOrd="1" presId="urn:microsoft.com/office/officeart/2005/8/layout/vList6"/>
    <dgm:cxn modelId="{392EB5B8-8D59-4AB1-86FC-4D5030CDCB9D}" type="presOf" srcId="{1B408D31-2096-49E0-B66C-1444931C76E5}" destId="{C912F80C-2EE9-4B9F-8F79-C190797793AB}" srcOrd="0" destOrd="0" presId="urn:microsoft.com/office/officeart/2005/8/layout/vList6"/>
    <dgm:cxn modelId="{2CA8DBBC-8B7D-4B3F-8948-7286C1AF002A}" type="presOf" srcId="{992A8744-08C1-4C03-93FE-853AF1251653}" destId="{167392BE-654E-4B7B-BB0B-076682381114}" srcOrd="0" destOrd="3" presId="urn:microsoft.com/office/officeart/2005/8/layout/vList6"/>
    <dgm:cxn modelId="{E46400BD-A0AD-407D-B969-88B413E051A6}" srcId="{1193934B-4F7E-4DD2-9B07-7BA00B287820}" destId="{C2B0F04D-BFA3-42CA-88C7-DB49E6B20BE9}" srcOrd="1" destOrd="0" parTransId="{AE92E687-2069-4F0F-9FBE-7C926A990F49}" sibTransId="{CFC87392-604B-433F-8A37-B33DCDF6E07A}"/>
    <dgm:cxn modelId="{C74368C7-2A38-4054-A922-403140E3ED9F}" type="presOf" srcId="{0FAC99A6-D61E-46ED-A784-D438B26D6822}" destId="{3A26FB63-962F-4A3D-8BF3-658758073CA8}" srcOrd="0" destOrd="2" presId="urn:microsoft.com/office/officeart/2005/8/layout/vList6"/>
    <dgm:cxn modelId="{14CCCFCB-7EC6-4237-AF8F-B4FA78CFCB46}" type="presOf" srcId="{F61A2BB4-C53B-419E-BE16-4683167B237F}" destId="{167392BE-654E-4B7B-BB0B-076682381114}" srcOrd="0" destOrd="0" presId="urn:microsoft.com/office/officeart/2005/8/layout/vList6"/>
    <dgm:cxn modelId="{F031F1E2-7411-41DC-93EF-AA76EA751CC8}" srcId="{4D374FCA-2289-4E0F-94CF-57430231E73F}" destId="{992A8744-08C1-4C03-93FE-853AF1251653}" srcOrd="3" destOrd="0" parTransId="{A686D6B8-07A3-4DB0-8456-54F3E5D90DB3}" sibTransId="{1EBFDD7D-3A02-452E-99A7-D60CF5E01254}"/>
    <dgm:cxn modelId="{1AE8A3FA-0A81-034D-9F9A-D0F9685A5785}" type="presOf" srcId="{B1EACCA1-54C0-5142-824F-8AF086ED14F3}" destId="{1C2325B2-4375-4A71-A858-DD1F791400FA}" srcOrd="0" destOrd="0" presId="urn:microsoft.com/office/officeart/2005/8/layout/vList6"/>
    <dgm:cxn modelId="{A33F7AFE-8193-4A40-A29E-019DBDE3311F}" srcId="{1193934B-4F7E-4DD2-9B07-7BA00B287820}" destId="{4D374FCA-2289-4E0F-94CF-57430231E73F}" srcOrd="2" destOrd="0" parTransId="{4129C39C-4586-405B-8725-E9C840D08D23}" sibTransId="{11ABD8C0-FC40-4E1F-9A81-9B4268D8C9B7}"/>
    <dgm:cxn modelId="{58BD948C-4015-4C87-84C8-FDE136E6BEDC}" type="presParOf" srcId="{D91F8E7E-9D30-4C41-932D-0849B2B6483A}" destId="{0B078EE0-90AF-4385-B8E7-F3BB9CA7DF5E}" srcOrd="0" destOrd="0" presId="urn:microsoft.com/office/officeart/2005/8/layout/vList6"/>
    <dgm:cxn modelId="{AD9DDBC5-552F-4417-83B2-C10AF33FB9F8}" type="presParOf" srcId="{0B078EE0-90AF-4385-B8E7-F3BB9CA7DF5E}" destId="{76C49B36-77CB-4540-845A-B94E1FBCC0B0}" srcOrd="0" destOrd="0" presId="urn:microsoft.com/office/officeart/2005/8/layout/vList6"/>
    <dgm:cxn modelId="{4C1E5BDB-4FE9-4D93-B25C-9EEA7A732684}" type="presParOf" srcId="{0B078EE0-90AF-4385-B8E7-F3BB9CA7DF5E}" destId="{3A26FB63-962F-4A3D-8BF3-658758073CA8}" srcOrd="1" destOrd="0" presId="urn:microsoft.com/office/officeart/2005/8/layout/vList6"/>
    <dgm:cxn modelId="{92664462-F26B-4EB0-8294-CC38BF8D0B3B}" type="presParOf" srcId="{D91F8E7E-9D30-4C41-932D-0849B2B6483A}" destId="{7EE74E73-841E-432A-9A6B-14D59641816F}" srcOrd="1" destOrd="0" presId="urn:microsoft.com/office/officeart/2005/8/layout/vList6"/>
    <dgm:cxn modelId="{88076EBC-E604-442A-87AA-8A07F9E0B33A}" type="presParOf" srcId="{D91F8E7E-9D30-4C41-932D-0849B2B6483A}" destId="{079AF7D7-CEC8-4E97-A54F-A3061157A714}" srcOrd="2" destOrd="0" presId="urn:microsoft.com/office/officeart/2005/8/layout/vList6"/>
    <dgm:cxn modelId="{10A3C02F-B78A-427F-8D5F-35ECE285E816}" type="presParOf" srcId="{079AF7D7-CEC8-4E97-A54F-A3061157A714}" destId="{C312D58D-76B4-401F-9E41-576F9345F283}" srcOrd="0" destOrd="0" presId="urn:microsoft.com/office/officeart/2005/8/layout/vList6"/>
    <dgm:cxn modelId="{3A0D4853-5F1C-4EAE-949E-81287C769857}" type="presParOf" srcId="{079AF7D7-CEC8-4E97-A54F-A3061157A714}" destId="{C912F80C-2EE9-4B9F-8F79-C190797793AB}" srcOrd="1" destOrd="0" presId="urn:microsoft.com/office/officeart/2005/8/layout/vList6"/>
    <dgm:cxn modelId="{9D195505-FFE1-4A4E-996C-600E68F595FC}" type="presParOf" srcId="{D91F8E7E-9D30-4C41-932D-0849B2B6483A}" destId="{FC3147B8-CA39-4D88-B76D-B7F773CFA261}" srcOrd="3" destOrd="0" presId="urn:microsoft.com/office/officeart/2005/8/layout/vList6"/>
    <dgm:cxn modelId="{EBF1BE32-4BA1-4511-AC4D-36D122136DF3}" type="presParOf" srcId="{D91F8E7E-9D30-4C41-932D-0849B2B6483A}" destId="{2BCC5F97-E3A7-47DB-92CA-4C924E579526}" srcOrd="4" destOrd="0" presId="urn:microsoft.com/office/officeart/2005/8/layout/vList6"/>
    <dgm:cxn modelId="{43C656C9-5EE8-4B55-8BF3-8FEF00C4013E}" type="presParOf" srcId="{2BCC5F97-E3A7-47DB-92CA-4C924E579526}" destId="{7120AB28-142E-4573-AA92-63CF20640738}" srcOrd="0" destOrd="0" presId="urn:microsoft.com/office/officeart/2005/8/layout/vList6"/>
    <dgm:cxn modelId="{29A204E1-8884-4FA0-9950-F95E6C745B9D}" type="presParOf" srcId="{2BCC5F97-E3A7-47DB-92CA-4C924E579526}" destId="{167392BE-654E-4B7B-BB0B-076682381114}" srcOrd="1" destOrd="0" presId="urn:microsoft.com/office/officeart/2005/8/layout/vList6"/>
    <dgm:cxn modelId="{BE69573A-AC26-47C9-9883-908CC0C92CE2}" type="presParOf" srcId="{D91F8E7E-9D30-4C41-932D-0849B2B6483A}" destId="{75B3BB6F-F5DA-4714-8A0B-E95A99F640A1}" srcOrd="5" destOrd="0" presId="urn:microsoft.com/office/officeart/2005/8/layout/vList6"/>
    <dgm:cxn modelId="{2E36228A-B5F8-4389-818C-90370301C979}" type="presParOf" srcId="{D91F8E7E-9D30-4C41-932D-0849B2B6483A}" destId="{C4149B7D-3494-4274-8977-8F28B760EC40}" srcOrd="6" destOrd="0" presId="urn:microsoft.com/office/officeart/2005/8/layout/vList6"/>
    <dgm:cxn modelId="{47500FD9-B8FE-43BD-92F6-16BA717528AD}" type="presParOf" srcId="{C4149B7D-3494-4274-8977-8F28B760EC40}" destId="{29FCFBA1-49C5-4389-8F15-1F86241EC85E}" srcOrd="0" destOrd="0" presId="urn:microsoft.com/office/officeart/2005/8/layout/vList6"/>
    <dgm:cxn modelId="{02CC690B-4CAD-4B17-A06F-ED7F2825AF1A}" type="presParOf" srcId="{C4149B7D-3494-4274-8977-8F28B760EC40}" destId="{1C2325B2-4375-4A71-A858-DD1F791400F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93934B-4F7E-4DD2-9B07-7BA00B28782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32A51C26-29D0-45BB-A204-5E0A0DCB7EBD}">
      <dgm:prSet phldrT="[Text]"/>
      <dgm:spPr/>
      <dgm:t>
        <a:bodyPr/>
        <a:lstStyle/>
        <a:p>
          <a:r>
            <a:rPr lang="en-US" dirty="0"/>
            <a:t>Plan &amp; Design</a:t>
          </a:r>
        </a:p>
      </dgm:t>
    </dgm:pt>
    <dgm:pt modelId="{7AB6CCB7-9BFE-4046-B896-D48A2991F645}" type="parTrans" cxnId="{B432F697-D79E-45C8-813F-569A8329A44D}">
      <dgm:prSet/>
      <dgm:spPr/>
      <dgm:t>
        <a:bodyPr/>
        <a:lstStyle/>
        <a:p>
          <a:endParaRPr lang="en-US"/>
        </a:p>
      </dgm:t>
    </dgm:pt>
    <dgm:pt modelId="{5ADA140E-F1E5-4C14-8A1B-23B20422F1A1}" type="sibTrans" cxnId="{B432F697-D79E-45C8-813F-569A8329A44D}">
      <dgm:prSet/>
      <dgm:spPr/>
      <dgm:t>
        <a:bodyPr/>
        <a:lstStyle/>
        <a:p>
          <a:endParaRPr lang="en-US"/>
        </a:p>
      </dgm:t>
    </dgm:pt>
    <dgm:pt modelId="{CB75B26D-4A1E-42B6-ADD8-ADECCDFE98AA}">
      <dgm:prSet phldrT="[Text]"/>
      <dgm:spPr/>
      <dgm:t>
        <a:bodyPr/>
        <a:lstStyle/>
        <a:p>
          <a:r>
            <a:rPr lang="en-US" dirty="0"/>
            <a:t>Participate, Initiated</a:t>
          </a:r>
        </a:p>
      </dgm:t>
    </dgm:pt>
    <dgm:pt modelId="{9F27008B-6A17-4AFA-B1DF-1FFD3A2C888F}" type="parTrans" cxnId="{A9446B74-B2DE-44D3-AE10-1C74399C8471}">
      <dgm:prSet/>
      <dgm:spPr/>
      <dgm:t>
        <a:bodyPr/>
        <a:lstStyle/>
        <a:p>
          <a:endParaRPr lang="en-US"/>
        </a:p>
      </dgm:t>
    </dgm:pt>
    <dgm:pt modelId="{B638B002-D20D-482B-8753-3F848D122563}" type="sibTrans" cxnId="{A9446B74-B2DE-44D3-AE10-1C74399C8471}">
      <dgm:prSet/>
      <dgm:spPr/>
      <dgm:t>
        <a:bodyPr/>
        <a:lstStyle/>
        <a:p>
          <a:endParaRPr lang="en-US"/>
        </a:p>
      </dgm:t>
    </dgm:pt>
    <dgm:pt modelId="{0FAC99A6-D61E-46ED-A784-D438B26D6822}">
      <dgm:prSet phldrT="[Text]"/>
      <dgm:spPr/>
      <dgm:t>
        <a:bodyPr/>
        <a:lstStyle/>
        <a:p>
          <a:r>
            <a:rPr lang="en-US" dirty="0"/>
            <a:t>Prepare, Documented</a:t>
          </a:r>
        </a:p>
      </dgm:t>
    </dgm:pt>
    <dgm:pt modelId="{214B6C56-6606-4C96-B40A-869027C6C6D5}" type="parTrans" cxnId="{0DDA85AA-FFE5-4C1E-B3E0-A8E1EFD95170}">
      <dgm:prSet/>
      <dgm:spPr/>
      <dgm:t>
        <a:bodyPr/>
        <a:lstStyle/>
        <a:p>
          <a:endParaRPr lang="en-US"/>
        </a:p>
      </dgm:t>
    </dgm:pt>
    <dgm:pt modelId="{2B3C16D9-817E-4A8B-BEB6-55A9E18E13BE}" type="sibTrans" cxnId="{0DDA85AA-FFE5-4C1E-B3E0-A8E1EFD95170}">
      <dgm:prSet/>
      <dgm:spPr/>
      <dgm:t>
        <a:bodyPr/>
        <a:lstStyle/>
        <a:p>
          <a:endParaRPr lang="en-US"/>
        </a:p>
      </dgm:t>
    </dgm:pt>
    <dgm:pt modelId="{4D374FCA-2289-4E0F-94CF-57430231E73F}">
      <dgm:prSet phldrT="[Text]"/>
      <dgm:spPr/>
      <dgm:t>
        <a:bodyPr/>
        <a:lstStyle/>
        <a:p>
          <a:r>
            <a:rPr lang="en-US" dirty="0"/>
            <a:t>Test &amp; procedure</a:t>
          </a:r>
        </a:p>
      </dgm:t>
    </dgm:pt>
    <dgm:pt modelId="{4129C39C-4586-405B-8725-E9C840D08D23}" type="parTrans" cxnId="{A33F7AFE-8193-4A40-A29E-019DBDE3311F}">
      <dgm:prSet/>
      <dgm:spPr/>
      <dgm:t>
        <a:bodyPr/>
        <a:lstStyle/>
        <a:p>
          <a:endParaRPr lang="en-US"/>
        </a:p>
      </dgm:t>
    </dgm:pt>
    <dgm:pt modelId="{11ABD8C0-FC40-4E1F-9A81-9B4268D8C9B7}" type="sibTrans" cxnId="{A33F7AFE-8193-4A40-A29E-019DBDE3311F}">
      <dgm:prSet/>
      <dgm:spPr/>
      <dgm:t>
        <a:bodyPr/>
        <a:lstStyle/>
        <a:p>
          <a:endParaRPr lang="en-US"/>
        </a:p>
      </dgm:t>
    </dgm:pt>
    <dgm:pt modelId="{F61A2BB4-C53B-419E-BE16-4683167B237F}">
      <dgm:prSet phldrT="[Text]"/>
      <dgm:spPr/>
      <dgm:t>
        <a:bodyPr/>
        <a:lstStyle/>
        <a:p>
          <a:r>
            <a:rPr lang="en-US" dirty="0"/>
            <a:t>Collect &amp; Documented  Results </a:t>
          </a:r>
        </a:p>
      </dgm:t>
    </dgm:pt>
    <dgm:pt modelId="{8DE9860C-08FB-4FE9-BA36-18820641FCC7}" type="parTrans" cxnId="{01C5227C-F466-4913-86E8-75AD462A2F93}">
      <dgm:prSet/>
      <dgm:spPr/>
      <dgm:t>
        <a:bodyPr/>
        <a:lstStyle/>
        <a:p>
          <a:endParaRPr lang="en-US"/>
        </a:p>
      </dgm:t>
    </dgm:pt>
    <dgm:pt modelId="{518C2D1E-F600-4D44-A598-67E50208E7BB}" type="sibTrans" cxnId="{01C5227C-F466-4913-86E8-75AD462A2F93}">
      <dgm:prSet/>
      <dgm:spPr/>
      <dgm:t>
        <a:bodyPr/>
        <a:lstStyle/>
        <a:p>
          <a:endParaRPr lang="en-US"/>
        </a:p>
      </dgm:t>
    </dgm:pt>
    <dgm:pt modelId="{992A8744-08C1-4C03-93FE-853AF1251653}">
      <dgm:prSet phldrT="[Text]"/>
      <dgm:spPr/>
      <dgm:t>
        <a:bodyPr/>
        <a:lstStyle/>
        <a:p>
          <a:r>
            <a:rPr lang="en-US" dirty="0"/>
            <a:t>Analysis, compare</a:t>
          </a:r>
        </a:p>
      </dgm:t>
    </dgm:pt>
    <dgm:pt modelId="{A686D6B8-07A3-4DB0-8456-54F3E5D90DB3}" type="parTrans" cxnId="{F031F1E2-7411-41DC-93EF-AA76EA751CC8}">
      <dgm:prSet/>
      <dgm:spPr/>
      <dgm:t>
        <a:bodyPr/>
        <a:lstStyle/>
        <a:p>
          <a:endParaRPr lang="en-US"/>
        </a:p>
      </dgm:t>
    </dgm:pt>
    <dgm:pt modelId="{1EBFDD7D-3A02-452E-99A7-D60CF5E01254}" type="sibTrans" cxnId="{F031F1E2-7411-41DC-93EF-AA76EA751CC8}">
      <dgm:prSet/>
      <dgm:spPr/>
      <dgm:t>
        <a:bodyPr/>
        <a:lstStyle/>
        <a:p>
          <a:endParaRPr lang="en-US"/>
        </a:p>
      </dgm:t>
    </dgm:pt>
    <dgm:pt modelId="{C2B0F04D-BFA3-42CA-88C7-DB49E6B20BE9}">
      <dgm:prSet/>
      <dgm:spPr/>
      <dgm:t>
        <a:bodyPr/>
        <a:lstStyle/>
        <a:p>
          <a:r>
            <a:rPr lang="en-US" dirty="0"/>
            <a:t>Execution</a:t>
          </a:r>
        </a:p>
      </dgm:t>
    </dgm:pt>
    <dgm:pt modelId="{AE92E687-2069-4F0F-9FBE-7C926A990F49}" type="parTrans" cxnId="{E46400BD-A0AD-407D-B969-88B413E051A6}">
      <dgm:prSet/>
      <dgm:spPr/>
      <dgm:t>
        <a:bodyPr/>
        <a:lstStyle/>
        <a:p>
          <a:endParaRPr lang="en-US"/>
        </a:p>
      </dgm:t>
    </dgm:pt>
    <dgm:pt modelId="{CFC87392-604B-433F-8A37-B33DCDF6E07A}" type="sibTrans" cxnId="{E46400BD-A0AD-407D-B969-88B413E051A6}">
      <dgm:prSet/>
      <dgm:spPr/>
      <dgm:t>
        <a:bodyPr/>
        <a:lstStyle/>
        <a:p>
          <a:endParaRPr lang="en-US"/>
        </a:p>
      </dgm:t>
    </dgm:pt>
    <dgm:pt modelId="{1D535715-B9F4-4157-AF1A-D21E9EF3E6F5}">
      <dgm:prSet phldrT="[Text]"/>
      <dgm:spPr/>
      <dgm:t>
        <a:bodyPr/>
        <a:lstStyle/>
        <a:p>
          <a:r>
            <a:rPr lang="en-US" dirty="0"/>
            <a:t>Maintained</a:t>
          </a:r>
        </a:p>
      </dgm:t>
    </dgm:pt>
    <dgm:pt modelId="{0D3E34DD-F308-4657-97E6-D07960311118}" type="parTrans" cxnId="{729DB033-C971-4C11-902D-1C05BC4DBDBD}">
      <dgm:prSet/>
      <dgm:spPr/>
      <dgm:t>
        <a:bodyPr/>
        <a:lstStyle/>
        <a:p>
          <a:endParaRPr lang="en-US"/>
        </a:p>
      </dgm:t>
    </dgm:pt>
    <dgm:pt modelId="{421CE0C3-3769-4335-9D08-2CE21ACD4C6E}" type="sibTrans" cxnId="{729DB033-C971-4C11-902D-1C05BC4DBDBD}">
      <dgm:prSet/>
      <dgm:spPr/>
      <dgm:t>
        <a:bodyPr/>
        <a:lstStyle/>
        <a:p>
          <a:endParaRPr lang="en-US"/>
        </a:p>
      </dgm:t>
    </dgm:pt>
    <dgm:pt modelId="{1B408D31-2096-49E0-B66C-1444931C76E5}">
      <dgm:prSet/>
      <dgm:spPr/>
      <dgm:t>
        <a:bodyPr/>
        <a:lstStyle/>
        <a:p>
          <a:r>
            <a:rPr lang="en-US" dirty="0"/>
            <a:t>Performed &amp; Conduct</a:t>
          </a:r>
        </a:p>
      </dgm:t>
    </dgm:pt>
    <dgm:pt modelId="{FD42849D-ABAF-447B-A87C-371051F67AF6}" type="parTrans" cxnId="{0163305C-92CF-4A2F-B9B9-D5E4973CC237}">
      <dgm:prSet/>
      <dgm:spPr/>
      <dgm:t>
        <a:bodyPr/>
        <a:lstStyle/>
        <a:p>
          <a:endParaRPr lang="en-US"/>
        </a:p>
      </dgm:t>
    </dgm:pt>
    <dgm:pt modelId="{97787F92-9EA1-4513-9451-8DC511FB7FE9}" type="sibTrans" cxnId="{0163305C-92CF-4A2F-B9B9-D5E4973CC237}">
      <dgm:prSet/>
      <dgm:spPr/>
      <dgm:t>
        <a:bodyPr/>
        <a:lstStyle/>
        <a:p>
          <a:endParaRPr lang="en-US"/>
        </a:p>
      </dgm:t>
    </dgm:pt>
    <dgm:pt modelId="{13071E2E-0D9F-48D0-9425-6C8A7B918A16}">
      <dgm:prSet/>
      <dgm:spPr/>
      <dgm:t>
        <a:bodyPr/>
        <a:lstStyle/>
        <a:p>
          <a:r>
            <a:rPr lang="en-US" dirty="0"/>
            <a:t>Review and Coordinate</a:t>
          </a:r>
        </a:p>
      </dgm:t>
    </dgm:pt>
    <dgm:pt modelId="{E677559F-CC99-4AC3-970F-203CFB778336}" type="parTrans" cxnId="{23E1CE6F-E8DF-4E46-9E76-E66AF6B851FA}">
      <dgm:prSet/>
      <dgm:spPr/>
      <dgm:t>
        <a:bodyPr/>
        <a:lstStyle/>
        <a:p>
          <a:endParaRPr lang="en-US"/>
        </a:p>
      </dgm:t>
    </dgm:pt>
    <dgm:pt modelId="{95717D5D-0C62-44AB-907A-48C7C550E6EF}" type="sibTrans" cxnId="{23E1CE6F-E8DF-4E46-9E76-E66AF6B851FA}">
      <dgm:prSet/>
      <dgm:spPr/>
      <dgm:t>
        <a:bodyPr/>
        <a:lstStyle/>
        <a:p>
          <a:endParaRPr lang="en-US"/>
        </a:p>
      </dgm:t>
    </dgm:pt>
    <dgm:pt modelId="{C4DBC692-38FA-46FA-A910-0A3CF4E29CC1}">
      <dgm:prSet phldrT="[Text]"/>
      <dgm:spPr/>
      <dgm:t>
        <a:bodyPr/>
        <a:lstStyle/>
        <a:p>
          <a:r>
            <a:rPr lang="en-US" dirty="0"/>
            <a:t>Tracked, Monitor</a:t>
          </a:r>
        </a:p>
      </dgm:t>
    </dgm:pt>
    <dgm:pt modelId="{AA5FA208-3F00-4E5E-AC65-273581E41A1A}" type="parTrans" cxnId="{590D2F01-62F1-479E-985E-5EBD5D6B3E70}">
      <dgm:prSet/>
      <dgm:spPr/>
      <dgm:t>
        <a:bodyPr/>
        <a:lstStyle/>
        <a:p>
          <a:endParaRPr lang="en-US"/>
        </a:p>
      </dgm:t>
    </dgm:pt>
    <dgm:pt modelId="{5883E198-06F5-4EB3-B38C-79964CD28C6B}" type="sibTrans" cxnId="{590D2F01-62F1-479E-985E-5EBD5D6B3E70}">
      <dgm:prSet/>
      <dgm:spPr/>
      <dgm:t>
        <a:bodyPr/>
        <a:lstStyle/>
        <a:p>
          <a:endParaRPr lang="en-US"/>
        </a:p>
      </dgm:t>
    </dgm:pt>
    <dgm:pt modelId="{06DE9758-837D-40F0-9C19-266A729BD0DB}">
      <dgm:prSet/>
      <dgm:spPr/>
      <dgm:t>
        <a:bodyPr/>
        <a:lstStyle/>
        <a:p>
          <a:r>
            <a:rPr lang="en-US" dirty="0"/>
            <a:t>Revise</a:t>
          </a:r>
        </a:p>
      </dgm:t>
    </dgm:pt>
    <dgm:pt modelId="{DDE03715-05DA-43EC-BBF4-CC7D5B54AC60}" type="parTrans" cxnId="{4EADBE83-6A72-4F98-A5EF-3FC7FE79E022}">
      <dgm:prSet/>
      <dgm:spPr/>
      <dgm:t>
        <a:bodyPr/>
        <a:lstStyle/>
        <a:p>
          <a:endParaRPr lang="en-US"/>
        </a:p>
      </dgm:t>
    </dgm:pt>
    <dgm:pt modelId="{7F67473D-D10F-470B-8F2A-7F35471D08A4}" type="sibTrans" cxnId="{4EADBE83-6A72-4F98-A5EF-3FC7FE79E022}">
      <dgm:prSet/>
      <dgm:spPr/>
      <dgm:t>
        <a:bodyPr/>
        <a:lstStyle/>
        <a:p>
          <a:endParaRPr lang="en-US"/>
        </a:p>
      </dgm:t>
    </dgm:pt>
    <dgm:pt modelId="{C656A517-3D59-43D1-9CDA-8B41EC36A4C4}">
      <dgm:prSet/>
      <dgm:spPr/>
      <dgm:t>
        <a:bodyPr/>
        <a:lstStyle/>
        <a:p>
          <a:r>
            <a:rPr lang="en-US" dirty="0"/>
            <a:t>Revision (Org. &amp; </a:t>
          </a:r>
          <a:r>
            <a:rPr lang="en-US" dirty="0" err="1"/>
            <a:t>Proj</a:t>
          </a:r>
          <a:r>
            <a:rPr lang="en-US" dirty="0"/>
            <a:t>)</a:t>
          </a:r>
        </a:p>
      </dgm:t>
    </dgm:pt>
    <dgm:pt modelId="{3B77BB1E-FF41-48A5-A296-91A60C86ADC8}" type="parTrans" cxnId="{F3842379-D4AF-463F-97A7-612278478E88}">
      <dgm:prSet/>
      <dgm:spPr/>
      <dgm:t>
        <a:bodyPr/>
        <a:lstStyle/>
        <a:p>
          <a:endParaRPr lang="en-US"/>
        </a:p>
      </dgm:t>
    </dgm:pt>
    <dgm:pt modelId="{27C5D70D-E3B9-418F-A18F-C579137148EB}" type="sibTrans" cxnId="{F3842379-D4AF-463F-97A7-612278478E88}">
      <dgm:prSet/>
      <dgm:spPr/>
      <dgm:t>
        <a:bodyPr/>
        <a:lstStyle/>
        <a:p>
          <a:endParaRPr lang="en-US"/>
        </a:p>
      </dgm:t>
    </dgm:pt>
    <dgm:pt modelId="{567E9ADB-5CF6-454C-BACD-45AD2965055D}">
      <dgm:prSet/>
      <dgm:spPr/>
      <dgm:t>
        <a:bodyPr/>
        <a:lstStyle/>
        <a:p>
          <a:r>
            <a:rPr lang="en-US" dirty="0"/>
            <a:t>Feedback of Status</a:t>
          </a:r>
        </a:p>
      </dgm:t>
    </dgm:pt>
    <dgm:pt modelId="{9927604F-277C-4EAF-AEE3-7BB9CEBFD872}" type="parTrans" cxnId="{2C299266-7540-40C2-87DF-5902B3570999}">
      <dgm:prSet/>
      <dgm:spPr/>
      <dgm:t>
        <a:bodyPr/>
        <a:lstStyle/>
        <a:p>
          <a:endParaRPr lang="en-US"/>
        </a:p>
      </dgm:t>
    </dgm:pt>
    <dgm:pt modelId="{A962D1D6-3910-4995-9682-7D7A9D173120}" type="sibTrans" cxnId="{2C299266-7540-40C2-87DF-5902B3570999}">
      <dgm:prSet/>
      <dgm:spPr/>
      <dgm:t>
        <a:bodyPr/>
        <a:lstStyle/>
        <a:p>
          <a:endParaRPr lang="en-US"/>
        </a:p>
      </dgm:t>
    </dgm:pt>
    <dgm:pt modelId="{D5800FC3-9D5A-40D3-94BF-C1E8DA792E41}">
      <dgm:prSet phldrT="[Text]"/>
      <dgm:spPr/>
      <dgm:t>
        <a:bodyPr/>
        <a:lstStyle/>
        <a:p>
          <a:r>
            <a:rPr lang="en-US" dirty="0"/>
            <a:t>Measured, Baselined</a:t>
          </a:r>
        </a:p>
      </dgm:t>
    </dgm:pt>
    <dgm:pt modelId="{7EE76D55-CB18-4884-93EF-819A6A296CA8}" type="parTrans" cxnId="{7B6E7B0E-B2CC-46F9-8559-200EA2A8A0FA}">
      <dgm:prSet/>
      <dgm:spPr/>
      <dgm:t>
        <a:bodyPr/>
        <a:lstStyle/>
        <a:p>
          <a:endParaRPr lang="en-US"/>
        </a:p>
      </dgm:t>
    </dgm:pt>
    <dgm:pt modelId="{7D7B3AFA-CE9C-413D-A3DB-0D7E4490355E}" type="sibTrans" cxnId="{7B6E7B0E-B2CC-46F9-8559-200EA2A8A0FA}">
      <dgm:prSet/>
      <dgm:spPr/>
      <dgm:t>
        <a:bodyPr/>
        <a:lstStyle/>
        <a:p>
          <a:endParaRPr lang="en-US"/>
        </a:p>
      </dgm:t>
    </dgm:pt>
    <dgm:pt modelId="{E23C535A-79B9-40EE-948B-769C5AE4EC01}">
      <dgm:prSet/>
      <dgm:spPr/>
      <dgm:t>
        <a:bodyPr/>
        <a:lstStyle/>
        <a:p>
          <a:r>
            <a:rPr lang="en-US" dirty="0"/>
            <a:t>Reports</a:t>
          </a:r>
        </a:p>
      </dgm:t>
    </dgm:pt>
    <dgm:pt modelId="{550AE246-001D-4601-ABCC-D5AE8155EF92}" type="parTrans" cxnId="{ECD5A3A0-8F2C-4A86-BE29-D7CADFEF5796}">
      <dgm:prSet/>
      <dgm:spPr/>
      <dgm:t>
        <a:bodyPr/>
        <a:lstStyle/>
        <a:p>
          <a:endParaRPr lang="en-US"/>
        </a:p>
      </dgm:t>
    </dgm:pt>
    <dgm:pt modelId="{01B04240-6B8F-4CB3-A624-23391597624F}" type="sibTrans" cxnId="{ECD5A3A0-8F2C-4A86-BE29-D7CADFEF5796}">
      <dgm:prSet/>
      <dgm:spPr/>
      <dgm:t>
        <a:bodyPr/>
        <a:lstStyle/>
        <a:p>
          <a:endParaRPr lang="en-US"/>
        </a:p>
      </dgm:t>
    </dgm:pt>
    <dgm:pt modelId="{48F94E30-47A6-407D-A93D-DCD59C634ECA}">
      <dgm:prSet/>
      <dgm:spPr/>
      <dgm:t>
        <a:bodyPr/>
        <a:lstStyle/>
        <a:p>
          <a:r>
            <a:rPr lang="en-US" dirty="0"/>
            <a:t>Participate, Uses</a:t>
          </a:r>
        </a:p>
      </dgm:t>
    </dgm:pt>
    <dgm:pt modelId="{5F464429-6816-401F-8C57-4041B1192FFA}" type="parTrans" cxnId="{3B8AFE14-C7B1-41B3-8462-8E3904D30606}">
      <dgm:prSet/>
      <dgm:spPr/>
      <dgm:t>
        <a:bodyPr/>
        <a:lstStyle/>
        <a:p>
          <a:endParaRPr lang="en-US"/>
        </a:p>
      </dgm:t>
    </dgm:pt>
    <dgm:pt modelId="{62A0D091-0C97-4319-B913-8E1EBD28C902}" type="sibTrans" cxnId="{3B8AFE14-C7B1-41B3-8462-8E3904D30606}">
      <dgm:prSet/>
      <dgm:spPr/>
      <dgm:t>
        <a:bodyPr/>
        <a:lstStyle/>
        <a:p>
          <a:endParaRPr lang="en-US"/>
        </a:p>
      </dgm:t>
    </dgm:pt>
    <dgm:pt modelId="{B1EACCA1-54C0-5142-824F-8AF086ED14F3}">
      <dgm:prSet/>
      <dgm:spPr/>
      <dgm:t>
        <a:bodyPr/>
        <a:lstStyle/>
        <a:p>
          <a:r>
            <a:rPr lang="en-US" dirty="0"/>
            <a:t>Reviewed</a:t>
          </a:r>
        </a:p>
      </dgm:t>
    </dgm:pt>
    <dgm:pt modelId="{8A58B3D2-339D-6E4C-922B-AA3E2E79F827}" type="parTrans" cxnId="{4D6D4279-DF09-F54A-A0D4-70791D331559}">
      <dgm:prSet/>
      <dgm:spPr/>
      <dgm:t>
        <a:bodyPr/>
        <a:lstStyle/>
        <a:p>
          <a:endParaRPr lang="en-US"/>
        </a:p>
      </dgm:t>
    </dgm:pt>
    <dgm:pt modelId="{B467DC63-EF9A-BC42-B9A4-3B8F0425BDAD}" type="sibTrans" cxnId="{4D6D4279-DF09-F54A-A0D4-70791D331559}">
      <dgm:prSet/>
      <dgm:spPr/>
      <dgm:t>
        <a:bodyPr/>
        <a:lstStyle/>
        <a:p>
          <a:endParaRPr lang="en-US"/>
        </a:p>
      </dgm:t>
    </dgm:pt>
    <dgm:pt modelId="{59D19DF6-F634-AF45-8F22-3DB2D8A1627C}">
      <dgm:prSet phldrT="[Text]"/>
      <dgm:spPr/>
      <dgm:t>
        <a:bodyPr/>
        <a:lstStyle/>
        <a:p>
          <a:r>
            <a:rPr lang="en-US" dirty="0"/>
            <a:t>Defined, Develop</a:t>
          </a:r>
        </a:p>
      </dgm:t>
    </dgm:pt>
    <dgm:pt modelId="{59E452DC-97C6-6445-9CC5-BEA20976A6E2}" type="parTrans" cxnId="{08BE032A-4FE4-0947-92D4-719C8123DB6D}">
      <dgm:prSet/>
      <dgm:spPr/>
      <dgm:t>
        <a:bodyPr/>
        <a:lstStyle/>
        <a:p>
          <a:endParaRPr lang="en-US"/>
        </a:p>
      </dgm:t>
    </dgm:pt>
    <dgm:pt modelId="{99495A4F-EC8D-C547-B85A-020A4F08A4F9}" type="sibTrans" cxnId="{08BE032A-4FE4-0947-92D4-719C8123DB6D}">
      <dgm:prSet/>
      <dgm:spPr/>
      <dgm:t>
        <a:bodyPr/>
        <a:lstStyle/>
        <a:p>
          <a:endParaRPr lang="en-US"/>
        </a:p>
      </dgm:t>
    </dgm:pt>
    <dgm:pt modelId="{D91F8E7E-9D30-4C41-932D-0849B2B6483A}" type="pres">
      <dgm:prSet presAssocID="{1193934B-4F7E-4DD2-9B07-7BA00B287820}" presName="Name0" presStyleCnt="0">
        <dgm:presLayoutVars>
          <dgm:dir/>
          <dgm:animLvl val="lvl"/>
          <dgm:resizeHandles/>
        </dgm:presLayoutVars>
      </dgm:prSet>
      <dgm:spPr/>
    </dgm:pt>
    <dgm:pt modelId="{0B078EE0-90AF-4385-B8E7-F3BB9CA7DF5E}" type="pres">
      <dgm:prSet presAssocID="{32A51C26-29D0-45BB-A204-5E0A0DCB7EBD}" presName="linNode" presStyleCnt="0"/>
      <dgm:spPr/>
    </dgm:pt>
    <dgm:pt modelId="{76C49B36-77CB-4540-845A-B94E1FBCC0B0}" type="pres">
      <dgm:prSet presAssocID="{32A51C26-29D0-45BB-A204-5E0A0DCB7EBD}" presName="parentShp" presStyleLbl="node1" presStyleIdx="0" presStyleCnt="4">
        <dgm:presLayoutVars>
          <dgm:bulletEnabled val="1"/>
        </dgm:presLayoutVars>
      </dgm:prSet>
      <dgm:spPr/>
    </dgm:pt>
    <dgm:pt modelId="{3A26FB63-962F-4A3D-8BF3-658758073CA8}" type="pres">
      <dgm:prSet presAssocID="{32A51C26-29D0-45BB-A204-5E0A0DCB7EBD}" presName="childShp" presStyleLbl="bgAccFollowNode1" presStyleIdx="0" presStyleCnt="4">
        <dgm:presLayoutVars>
          <dgm:bulletEnabled val="1"/>
        </dgm:presLayoutVars>
      </dgm:prSet>
      <dgm:spPr/>
    </dgm:pt>
    <dgm:pt modelId="{7EE74E73-841E-432A-9A6B-14D59641816F}" type="pres">
      <dgm:prSet presAssocID="{5ADA140E-F1E5-4C14-8A1B-23B20422F1A1}" presName="spacing" presStyleCnt="0"/>
      <dgm:spPr/>
    </dgm:pt>
    <dgm:pt modelId="{079AF7D7-CEC8-4E97-A54F-A3061157A714}" type="pres">
      <dgm:prSet presAssocID="{C2B0F04D-BFA3-42CA-88C7-DB49E6B20BE9}" presName="linNode" presStyleCnt="0"/>
      <dgm:spPr/>
    </dgm:pt>
    <dgm:pt modelId="{C312D58D-76B4-401F-9E41-576F9345F283}" type="pres">
      <dgm:prSet presAssocID="{C2B0F04D-BFA3-42CA-88C7-DB49E6B20BE9}" presName="parentShp" presStyleLbl="node1" presStyleIdx="1" presStyleCnt="4">
        <dgm:presLayoutVars>
          <dgm:bulletEnabled val="1"/>
        </dgm:presLayoutVars>
      </dgm:prSet>
      <dgm:spPr/>
    </dgm:pt>
    <dgm:pt modelId="{C912F80C-2EE9-4B9F-8F79-C190797793AB}" type="pres">
      <dgm:prSet presAssocID="{C2B0F04D-BFA3-42CA-88C7-DB49E6B20BE9}" presName="childShp" presStyleLbl="bgAccFollowNode1" presStyleIdx="1" presStyleCnt="4">
        <dgm:presLayoutVars>
          <dgm:bulletEnabled val="1"/>
        </dgm:presLayoutVars>
      </dgm:prSet>
      <dgm:spPr/>
    </dgm:pt>
    <dgm:pt modelId="{FC3147B8-CA39-4D88-B76D-B7F773CFA261}" type="pres">
      <dgm:prSet presAssocID="{CFC87392-604B-433F-8A37-B33DCDF6E07A}" presName="spacing" presStyleCnt="0"/>
      <dgm:spPr/>
    </dgm:pt>
    <dgm:pt modelId="{2BCC5F97-E3A7-47DB-92CA-4C924E579526}" type="pres">
      <dgm:prSet presAssocID="{4D374FCA-2289-4E0F-94CF-57430231E73F}" presName="linNode" presStyleCnt="0"/>
      <dgm:spPr/>
    </dgm:pt>
    <dgm:pt modelId="{7120AB28-142E-4573-AA92-63CF20640738}" type="pres">
      <dgm:prSet presAssocID="{4D374FCA-2289-4E0F-94CF-57430231E73F}" presName="parentShp" presStyleLbl="node1" presStyleIdx="2" presStyleCnt="4">
        <dgm:presLayoutVars>
          <dgm:bulletEnabled val="1"/>
        </dgm:presLayoutVars>
      </dgm:prSet>
      <dgm:spPr/>
    </dgm:pt>
    <dgm:pt modelId="{167392BE-654E-4B7B-BB0B-076682381114}" type="pres">
      <dgm:prSet presAssocID="{4D374FCA-2289-4E0F-94CF-57430231E73F}" presName="childShp" presStyleLbl="bgAccFollowNode1" presStyleIdx="2" presStyleCnt="4">
        <dgm:presLayoutVars>
          <dgm:bulletEnabled val="1"/>
        </dgm:presLayoutVars>
      </dgm:prSet>
      <dgm:spPr/>
    </dgm:pt>
    <dgm:pt modelId="{75B3BB6F-F5DA-4714-8A0B-E95A99F640A1}" type="pres">
      <dgm:prSet presAssocID="{11ABD8C0-FC40-4E1F-9A81-9B4268D8C9B7}" presName="spacing" presStyleCnt="0"/>
      <dgm:spPr/>
    </dgm:pt>
    <dgm:pt modelId="{C4149B7D-3494-4274-8977-8F28B760EC40}" type="pres">
      <dgm:prSet presAssocID="{06DE9758-837D-40F0-9C19-266A729BD0DB}" presName="linNode" presStyleCnt="0"/>
      <dgm:spPr/>
    </dgm:pt>
    <dgm:pt modelId="{29FCFBA1-49C5-4389-8F15-1F86241EC85E}" type="pres">
      <dgm:prSet presAssocID="{06DE9758-837D-40F0-9C19-266A729BD0DB}" presName="parentShp" presStyleLbl="node1" presStyleIdx="3" presStyleCnt="4">
        <dgm:presLayoutVars>
          <dgm:bulletEnabled val="1"/>
        </dgm:presLayoutVars>
      </dgm:prSet>
      <dgm:spPr/>
    </dgm:pt>
    <dgm:pt modelId="{1C2325B2-4375-4A71-A858-DD1F791400FA}" type="pres">
      <dgm:prSet presAssocID="{06DE9758-837D-40F0-9C19-266A729BD0DB}" presName="childShp" presStyleLbl="bgAccFollowNode1" presStyleIdx="3" presStyleCnt="4">
        <dgm:presLayoutVars>
          <dgm:bulletEnabled val="1"/>
        </dgm:presLayoutVars>
      </dgm:prSet>
      <dgm:spPr/>
    </dgm:pt>
  </dgm:ptLst>
  <dgm:cxnLst>
    <dgm:cxn modelId="{590D2F01-62F1-479E-985E-5EBD5D6B3E70}" srcId="{4D374FCA-2289-4E0F-94CF-57430231E73F}" destId="{C4DBC692-38FA-46FA-A910-0A3CF4E29CC1}" srcOrd="1" destOrd="0" parTransId="{AA5FA208-3F00-4E5E-AC65-273581E41A1A}" sibTransId="{5883E198-06F5-4EB3-B38C-79964CD28C6B}"/>
    <dgm:cxn modelId="{7B6E7B0E-B2CC-46F9-8559-200EA2A8A0FA}" srcId="{4D374FCA-2289-4E0F-94CF-57430231E73F}" destId="{D5800FC3-9D5A-40D3-94BF-C1E8DA792E41}" srcOrd="2" destOrd="0" parTransId="{7EE76D55-CB18-4884-93EF-819A6A296CA8}" sibTransId="{7D7B3AFA-CE9C-413D-A3DB-0D7E4490355E}"/>
    <dgm:cxn modelId="{3B8AFE14-C7B1-41B3-8462-8E3904D30606}" srcId="{C2B0F04D-BFA3-42CA-88C7-DB49E6B20BE9}" destId="{48F94E30-47A6-407D-A93D-DCD59C634ECA}" srcOrd="1" destOrd="0" parTransId="{5F464429-6816-401F-8C57-4041B1192FFA}" sibTransId="{62A0D091-0C97-4319-B913-8E1EBD28C902}"/>
    <dgm:cxn modelId="{A9BD1919-5A33-4CC9-A5E7-F64E3C3F9D02}" type="presOf" srcId="{1193934B-4F7E-4DD2-9B07-7BA00B287820}" destId="{D91F8E7E-9D30-4C41-932D-0849B2B6483A}" srcOrd="0" destOrd="0" presId="urn:microsoft.com/office/officeart/2005/8/layout/vList6"/>
    <dgm:cxn modelId="{51DB4D19-374B-4D02-BF9E-F20BA63BBFEC}" type="presOf" srcId="{E23C535A-79B9-40EE-948B-769C5AE4EC01}" destId="{1C2325B2-4375-4A71-A858-DD1F791400FA}" srcOrd="0" destOrd="2" presId="urn:microsoft.com/office/officeart/2005/8/layout/vList6"/>
    <dgm:cxn modelId="{2399EA1C-3214-4ABC-9B0A-802FAA42704F}" type="presOf" srcId="{CB75B26D-4A1E-42B6-ADD8-ADECCDFE98AA}" destId="{3A26FB63-962F-4A3D-8BF3-658758073CA8}" srcOrd="0" destOrd="0" presId="urn:microsoft.com/office/officeart/2005/8/layout/vList6"/>
    <dgm:cxn modelId="{CF3E3625-D369-4505-8F89-5BDFA74EB27D}" type="presOf" srcId="{4D374FCA-2289-4E0F-94CF-57430231E73F}" destId="{7120AB28-142E-4573-AA92-63CF20640738}" srcOrd="0" destOrd="0" presId="urn:microsoft.com/office/officeart/2005/8/layout/vList6"/>
    <dgm:cxn modelId="{08BE032A-4FE4-0947-92D4-719C8123DB6D}" srcId="{32A51C26-29D0-45BB-A204-5E0A0DCB7EBD}" destId="{59D19DF6-F634-AF45-8F22-3DB2D8A1627C}" srcOrd="1" destOrd="0" parTransId="{59E452DC-97C6-6445-9CC5-BEA20976A6E2}" sibTransId="{99495A4F-EC8D-C547-B85A-020A4F08A4F9}"/>
    <dgm:cxn modelId="{729DB033-C971-4C11-902D-1C05BC4DBDBD}" srcId="{32A51C26-29D0-45BB-A204-5E0A0DCB7EBD}" destId="{1D535715-B9F4-4157-AF1A-D21E9EF3E6F5}" srcOrd="3" destOrd="0" parTransId="{0D3E34DD-F308-4657-97E6-D07960311118}" sibTransId="{421CE0C3-3769-4335-9D08-2CE21ACD4C6E}"/>
    <dgm:cxn modelId="{2573A536-0CF4-41BE-AFDE-ECA721027E81}" type="presOf" srcId="{D5800FC3-9D5A-40D3-94BF-C1E8DA792E41}" destId="{167392BE-654E-4B7B-BB0B-076682381114}" srcOrd="0" destOrd="2" presId="urn:microsoft.com/office/officeart/2005/8/layout/vList6"/>
    <dgm:cxn modelId="{C75D2942-A1D5-49A2-9B83-163B6054A5A4}" type="presOf" srcId="{C2B0F04D-BFA3-42CA-88C7-DB49E6B20BE9}" destId="{C312D58D-76B4-401F-9E41-576F9345F283}" srcOrd="0" destOrd="0" presId="urn:microsoft.com/office/officeart/2005/8/layout/vList6"/>
    <dgm:cxn modelId="{83E2E744-0E56-4D47-BC4F-A1CDC8D5BD9C}" type="presOf" srcId="{567E9ADB-5CF6-454C-BACD-45AD2965055D}" destId="{1C2325B2-4375-4A71-A858-DD1F791400FA}" srcOrd="0" destOrd="3" presId="urn:microsoft.com/office/officeart/2005/8/layout/vList6"/>
    <dgm:cxn modelId="{7A2ABC51-ADFE-4C96-B766-1AB47D7D459B}" type="presOf" srcId="{06DE9758-837D-40F0-9C19-266A729BD0DB}" destId="{29FCFBA1-49C5-4389-8F15-1F86241EC85E}" srcOrd="0" destOrd="0" presId="urn:microsoft.com/office/officeart/2005/8/layout/vList6"/>
    <dgm:cxn modelId="{27FB8F5A-B424-48B8-9AE8-CE1415E2F7E1}" type="presOf" srcId="{C656A517-3D59-43D1-9CDA-8B41EC36A4C4}" destId="{1C2325B2-4375-4A71-A858-DD1F791400FA}" srcOrd="0" destOrd="1" presId="urn:microsoft.com/office/officeart/2005/8/layout/vList6"/>
    <dgm:cxn modelId="{0163305C-92CF-4A2F-B9B9-D5E4973CC237}" srcId="{C2B0F04D-BFA3-42CA-88C7-DB49E6B20BE9}" destId="{1B408D31-2096-49E0-B66C-1444931C76E5}" srcOrd="0" destOrd="0" parTransId="{FD42849D-ABAF-447B-A87C-371051F67AF6}" sibTransId="{97787F92-9EA1-4513-9451-8DC511FB7FE9}"/>
    <dgm:cxn modelId="{2C299266-7540-40C2-87DF-5902B3570999}" srcId="{06DE9758-837D-40F0-9C19-266A729BD0DB}" destId="{567E9ADB-5CF6-454C-BACD-45AD2965055D}" srcOrd="3" destOrd="0" parTransId="{9927604F-277C-4EAF-AEE3-7BB9CEBFD872}" sibTransId="{A962D1D6-3910-4995-9682-7D7A9D173120}"/>
    <dgm:cxn modelId="{23E1CE6F-E8DF-4E46-9E76-E66AF6B851FA}" srcId="{C2B0F04D-BFA3-42CA-88C7-DB49E6B20BE9}" destId="{13071E2E-0D9F-48D0-9425-6C8A7B918A16}" srcOrd="2" destOrd="0" parTransId="{E677559F-CC99-4AC3-970F-203CFB778336}" sibTransId="{95717D5D-0C62-44AB-907A-48C7C550E6EF}"/>
    <dgm:cxn modelId="{A9446B74-B2DE-44D3-AE10-1C74399C8471}" srcId="{32A51C26-29D0-45BB-A204-5E0A0DCB7EBD}" destId="{CB75B26D-4A1E-42B6-ADD8-ADECCDFE98AA}" srcOrd="0" destOrd="0" parTransId="{9F27008B-6A17-4AFA-B1DF-1FFD3A2C888F}" sibTransId="{B638B002-D20D-482B-8753-3F848D122563}"/>
    <dgm:cxn modelId="{F3842379-D4AF-463F-97A7-612278478E88}" srcId="{06DE9758-837D-40F0-9C19-266A729BD0DB}" destId="{C656A517-3D59-43D1-9CDA-8B41EC36A4C4}" srcOrd="1" destOrd="0" parTransId="{3B77BB1E-FF41-48A5-A296-91A60C86ADC8}" sibTransId="{27C5D70D-E3B9-418F-A18F-C579137148EB}"/>
    <dgm:cxn modelId="{4D6D4279-DF09-F54A-A0D4-70791D331559}" srcId="{06DE9758-837D-40F0-9C19-266A729BD0DB}" destId="{B1EACCA1-54C0-5142-824F-8AF086ED14F3}" srcOrd="0" destOrd="0" parTransId="{8A58B3D2-339D-6E4C-922B-AA3E2E79F827}" sibTransId="{B467DC63-EF9A-BC42-B9A4-3B8F0425BDAD}"/>
    <dgm:cxn modelId="{0C57187C-7540-4E28-AFD0-2D05C4938F28}" type="presOf" srcId="{1D535715-B9F4-4157-AF1A-D21E9EF3E6F5}" destId="{3A26FB63-962F-4A3D-8BF3-658758073CA8}" srcOrd="0" destOrd="3" presId="urn:microsoft.com/office/officeart/2005/8/layout/vList6"/>
    <dgm:cxn modelId="{01C5227C-F466-4913-86E8-75AD462A2F93}" srcId="{4D374FCA-2289-4E0F-94CF-57430231E73F}" destId="{F61A2BB4-C53B-419E-BE16-4683167B237F}" srcOrd="0" destOrd="0" parTransId="{8DE9860C-08FB-4FE9-BA36-18820641FCC7}" sibTransId="{518C2D1E-F600-4D44-A598-67E50208E7BB}"/>
    <dgm:cxn modelId="{4EADBE83-6A72-4F98-A5EF-3FC7FE79E022}" srcId="{1193934B-4F7E-4DD2-9B07-7BA00B287820}" destId="{06DE9758-837D-40F0-9C19-266A729BD0DB}" srcOrd="3" destOrd="0" parTransId="{DDE03715-05DA-43EC-BBF4-CC7D5B54AC60}" sibTransId="{7F67473D-D10F-470B-8F2A-7F35471D08A4}"/>
    <dgm:cxn modelId="{203EB486-44B5-4C4A-9B08-6B3717495153}" type="presOf" srcId="{C4DBC692-38FA-46FA-A910-0A3CF4E29CC1}" destId="{167392BE-654E-4B7B-BB0B-076682381114}" srcOrd="0" destOrd="1" presId="urn:microsoft.com/office/officeart/2005/8/layout/vList6"/>
    <dgm:cxn modelId="{7AD10A8E-4BE6-4D8D-8F50-66956D33AB6D}" type="presOf" srcId="{32A51C26-29D0-45BB-A204-5E0A0DCB7EBD}" destId="{76C49B36-77CB-4540-845A-B94E1FBCC0B0}" srcOrd="0" destOrd="0" presId="urn:microsoft.com/office/officeart/2005/8/layout/vList6"/>
    <dgm:cxn modelId="{1F26C393-2F81-4FFB-9C5D-003B979CEAE9}" type="presOf" srcId="{48F94E30-47A6-407D-A93D-DCD59C634ECA}" destId="{C912F80C-2EE9-4B9F-8F79-C190797793AB}" srcOrd="0" destOrd="1" presId="urn:microsoft.com/office/officeart/2005/8/layout/vList6"/>
    <dgm:cxn modelId="{B432F697-D79E-45C8-813F-569A8329A44D}" srcId="{1193934B-4F7E-4DD2-9B07-7BA00B287820}" destId="{32A51C26-29D0-45BB-A204-5E0A0DCB7EBD}" srcOrd="0" destOrd="0" parTransId="{7AB6CCB7-9BFE-4046-B896-D48A2991F645}" sibTransId="{5ADA140E-F1E5-4C14-8A1B-23B20422F1A1}"/>
    <dgm:cxn modelId="{ECD5A3A0-8F2C-4A86-BE29-D7CADFEF5796}" srcId="{06DE9758-837D-40F0-9C19-266A729BD0DB}" destId="{E23C535A-79B9-40EE-948B-769C5AE4EC01}" srcOrd="2" destOrd="0" parTransId="{550AE246-001D-4601-ABCC-D5AE8155EF92}" sibTransId="{01B04240-6B8F-4CB3-A624-23391597624F}"/>
    <dgm:cxn modelId="{4D4558A6-CF97-4D16-806E-7BF98EC95F9E}" type="presOf" srcId="{13071E2E-0D9F-48D0-9425-6C8A7B918A16}" destId="{C912F80C-2EE9-4B9F-8F79-C190797793AB}" srcOrd="0" destOrd="2" presId="urn:microsoft.com/office/officeart/2005/8/layout/vList6"/>
    <dgm:cxn modelId="{0DDA85AA-FFE5-4C1E-B3E0-A8E1EFD95170}" srcId="{32A51C26-29D0-45BB-A204-5E0A0DCB7EBD}" destId="{0FAC99A6-D61E-46ED-A784-D438B26D6822}" srcOrd="2" destOrd="0" parTransId="{214B6C56-6606-4C96-B40A-869027C6C6D5}" sibTransId="{2B3C16D9-817E-4A8B-BEB6-55A9E18E13BE}"/>
    <dgm:cxn modelId="{C17999B0-B86D-DF4B-A95F-411123F3CA59}" type="presOf" srcId="{59D19DF6-F634-AF45-8F22-3DB2D8A1627C}" destId="{3A26FB63-962F-4A3D-8BF3-658758073CA8}" srcOrd="0" destOrd="1" presId="urn:microsoft.com/office/officeart/2005/8/layout/vList6"/>
    <dgm:cxn modelId="{392EB5B8-8D59-4AB1-86FC-4D5030CDCB9D}" type="presOf" srcId="{1B408D31-2096-49E0-B66C-1444931C76E5}" destId="{C912F80C-2EE9-4B9F-8F79-C190797793AB}" srcOrd="0" destOrd="0" presId="urn:microsoft.com/office/officeart/2005/8/layout/vList6"/>
    <dgm:cxn modelId="{2CA8DBBC-8B7D-4B3F-8948-7286C1AF002A}" type="presOf" srcId="{992A8744-08C1-4C03-93FE-853AF1251653}" destId="{167392BE-654E-4B7B-BB0B-076682381114}" srcOrd="0" destOrd="3" presId="urn:microsoft.com/office/officeart/2005/8/layout/vList6"/>
    <dgm:cxn modelId="{E46400BD-A0AD-407D-B969-88B413E051A6}" srcId="{1193934B-4F7E-4DD2-9B07-7BA00B287820}" destId="{C2B0F04D-BFA3-42CA-88C7-DB49E6B20BE9}" srcOrd="1" destOrd="0" parTransId="{AE92E687-2069-4F0F-9FBE-7C926A990F49}" sibTransId="{CFC87392-604B-433F-8A37-B33DCDF6E07A}"/>
    <dgm:cxn modelId="{C74368C7-2A38-4054-A922-403140E3ED9F}" type="presOf" srcId="{0FAC99A6-D61E-46ED-A784-D438B26D6822}" destId="{3A26FB63-962F-4A3D-8BF3-658758073CA8}" srcOrd="0" destOrd="2" presId="urn:microsoft.com/office/officeart/2005/8/layout/vList6"/>
    <dgm:cxn modelId="{14CCCFCB-7EC6-4237-AF8F-B4FA78CFCB46}" type="presOf" srcId="{F61A2BB4-C53B-419E-BE16-4683167B237F}" destId="{167392BE-654E-4B7B-BB0B-076682381114}" srcOrd="0" destOrd="0" presId="urn:microsoft.com/office/officeart/2005/8/layout/vList6"/>
    <dgm:cxn modelId="{F031F1E2-7411-41DC-93EF-AA76EA751CC8}" srcId="{4D374FCA-2289-4E0F-94CF-57430231E73F}" destId="{992A8744-08C1-4C03-93FE-853AF1251653}" srcOrd="3" destOrd="0" parTransId="{A686D6B8-07A3-4DB0-8456-54F3E5D90DB3}" sibTransId="{1EBFDD7D-3A02-452E-99A7-D60CF5E01254}"/>
    <dgm:cxn modelId="{1AE8A3FA-0A81-034D-9F9A-D0F9685A5785}" type="presOf" srcId="{B1EACCA1-54C0-5142-824F-8AF086ED14F3}" destId="{1C2325B2-4375-4A71-A858-DD1F791400FA}" srcOrd="0" destOrd="0" presId="urn:microsoft.com/office/officeart/2005/8/layout/vList6"/>
    <dgm:cxn modelId="{A33F7AFE-8193-4A40-A29E-019DBDE3311F}" srcId="{1193934B-4F7E-4DD2-9B07-7BA00B287820}" destId="{4D374FCA-2289-4E0F-94CF-57430231E73F}" srcOrd="2" destOrd="0" parTransId="{4129C39C-4586-405B-8725-E9C840D08D23}" sibTransId="{11ABD8C0-FC40-4E1F-9A81-9B4268D8C9B7}"/>
    <dgm:cxn modelId="{58BD948C-4015-4C87-84C8-FDE136E6BEDC}" type="presParOf" srcId="{D91F8E7E-9D30-4C41-932D-0849B2B6483A}" destId="{0B078EE0-90AF-4385-B8E7-F3BB9CA7DF5E}" srcOrd="0" destOrd="0" presId="urn:microsoft.com/office/officeart/2005/8/layout/vList6"/>
    <dgm:cxn modelId="{AD9DDBC5-552F-4417-83B2-C10AF33FB9F8}" type="presParOf" srcId="{0B078EE0-90AF-4385-B8E7-F3BB9CA7DF5E}" destId="{76C49B36-77CB-4540-845A-B94E1FBCC0B0}" srcOrd="0" destOrd="0" presId="urn:microsoft.com/office/officeart/2005/8/layout/vList6"/>
    <dgm:cxn modelId="{4C1E5BDB-4FE9-4D93-B25C-9EEA7A732684}" type="presParOf" srcId="{0B078EE0-90AF-4385-B8E7-F3BB9CA7DF5E}" destId="{3A26FB63-962F-4A3D-8BF3-658758073CA8}" srcOrd="1" destOrd="0" presId="urn:microsoft.com/office/officeart/2005/8/layout/vList6"/>
    <dgm:cxn modelId="{92664462-F26B-4EB0-8294-CC38BF8D0B3B}" type="presParOf" srcId="{D91F8E7E-9D30-4C41-932D-0849B2B6483A}" destId="{7EE74E73-841E-432A-9A6B-14D59641816F}" srcOrd="1" destOrd="0" presId="urn:microsoft.com/office/officeart/2005/8/layout/vList6"/>
    <dgm:cxn modelId="{88076EBC-E604-442A-87AA-8A07F9E0B33A}" type="presParOf" srcId="{D91F8E7E-9D30-4C41-932D-0849B2B6483A}" destId="{079AF7D7-CEC8-4E97-A54F-A3061157A714}" srcOrd="2" destOrd="0" presId="urn:microsoft.com/office/officeart/2005/8/layout/vList6"/>
    <dgm:cxn modelId="{10A3C02F-B78A-427F-8D5F-35ECE285E816}" type="presParOf" srcId="{079AF7D7-CEC8-4E97-A54F-A3061157A714}" destId="{C312D58D-76B4-401F-9E41-576F9345F283}" srcOrd="0" destOrd="0" presId="urn:microsoft.com/office/officeart/2005/8/layout/vList6"/>
    <dgm:cxn modelId="{3A0D4853-5F1C-4EAE-949E-81287C769857}" type="presParOf" srcId="{079AF7D7-CEC8-4E97-A54F-A3061157A714}" destId="{C912F80C-2EE9-4B9F-8F79-C190797793AB}" srcOrd="1" destOrd="0" presId="urn:microsoft.com/office/officeart/2005/8/layout/vList6"/>
    <dgm:cxn modelId="{9D195505-FFE1-4A4E-996C-600E68F595FC}" type="presParOf" srcId="{D91F8E7E-9D30-4C41-932D-0849B2B6483A}" destId="{FC3147B8-CA39-4D88-B76D-B7F773CFA261}" srcOrd="3" destOrd="0" presId="urn:microsoft.com/office/officeart/2005/8/layout/vList6"/>
    <dgm:cxn modelId="{EBF1BE32-4BA1-4511-AC4D-36D122136DF3}" type="presParOf" srcId="{D91F8E7E-9D30-4C41-932D-0849B2B6483A}" destId="{2BCC5F97-E3A7-47DB-92CA-4C924E579526}" srcOrd="4" destOrd="0" presId="urn:microsoft.com/office/officeart/2005/8/layout/vList6"/>
    <dgm:cxn modelId="{43C656C9-5EE8-4B55-8BF3-8FEF00C4013E}" type="presParOf" srcId="{2BCC5F97-E3A7-47DB-92CA-4C924E579526}" destId="{7120AB28-142E-4573-AA92-63CF20640738}" srcOrd="0" destOrd="0" presId="urn:microsoft.com/office/officeart/2005/8/layout/vList6"/>
    <dgm:cxn modelId="{29A204E1-8884-4FA0-9950-F95E6C745B9D}" type="presParOf" srcId="{2BCC5F97-E3A7-47DB-92CA-4C924E579526}" destId="{167392BE-654E-4B7B-BB0B-076682381114}" srcOrd="1" destOrd="0" presId="urn:microsoft.com/office/officeart/2005/8/layout/vList6"/>
    <dgm:cxn modelId="{BE69573A-AC26-47C9-9883-908CC0C92CE2}" type="presParOf" srcId="{D91F8E7E-9D30-4C41-932D-0849B2B6483A}" destId="{75B3BB6F-F5DA-4714-8A0B-E95A99F640A1}" srcOrd="5" destOrd="0" presId="urn:microsoft.com/office/officeart/2005/8/layout/vList6"/>
    <dgm:cxn modelId="{2E36228A-B5F8-4389-818C-90370301C979}" type="presParOf" srcId="{D91F8E7E-9D30-4C41-932D-0849B2B6483A}" destId="{C4149B7D-3494-4274-8977-8F28B760EC40}" srcOrd="6" destOrd="0" presId="urn:microsoft.com/office/officeart/2005/8/layout/vList6"/>
    <dgm:cxn modelId="{47500FD9-B8FE-43BD-92F6-16BA717528AD}" type="presParOf" srcId="{C4149B7D-3494-4274-8977-8F28B760EC40}" destId="{29FCFBA1-49C5-4389-8F15-1F86241EC85E}" srcOrd="0" destOrd="0" presId="urn:microsoft.com/office/officeart/2005/8/layout/vList6"/>
    <dgm:cxn modelId="{02CC690B-4CAD-4B17-A06F-ED7F2825AF1A}" type="presParOf" srcId="{C4149B7D-3494-4274-8977-8F28B760EC40}" destId="{1C2325B2-4375-4A71-A858-DD1F791400F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6FB63-962F-4A3D-8BF3-658758073CA8}">
      <dsp:nvSpPr>
        <dsp:cNvPr id="0" name=""/>
        <dsp:cNvSpPr/>
      </dsp:nvSpPr>
      <dsp:spPr>
        <a:xfrm>
          <a:off x="2438400" y="2009"/>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Participate, Initiated</a:t>
          </a:r>
        </a:p>
        <a:p>
          <a:pPr marL="171450" lvl="1" indent="-171450" algn="l" defTabSz="800100">
            <a:lnSpc>
              <a:spcPct val="90000"/>
            </a:lnSpc>
            <a:spcBef>
              <a:spcPct val="0"/>
            </a:spcBef>
            <a:spcAft>
              <a:spcPct val="15000"/>
            </a:spcAft>
            <a:buChar char="•"/>
          </a:pPr>
          <a:r>
            <a:rPr lang="en-US" sz="1800" kern="1200" dirty="0"/>
            <a:t>Defined, Develop</a:t>
          </a:r>
        </a:p>
        <a:p>
          <a:pPr marL="171450" lvl="1" indent="-171450" algn="l" defTabSz="800100">
            <a:lnSpc>
              <a:spcPct val="90000"/>
            </a:lnSpc>
            <a:spcBef>
              <a:spcPct val="0"/>
            </a:spcBef>
            <a:spcAft>
              <a:spcPct val="15000"/>
            </a:spcAft>
            <a:buChar char="•"/>
          </a:pPr>
          <a:r>
            <a:rPr lang="en-US" sz="1800" kern="1200" dirty="0"/>
            <a:t>Prepare, Documented</a:t>
          </a:r>
        </a:p>
        <a:p>
          <a:pPr marL="171450" lvl="1" indent="-171450" algn="l" defTabSz="800100">
            <a:lnSpc>
              <a:spcPct val="90000"/>
            </a:lnSpc>
            <a:spcBef>
              <a:spcPct val="0"/>
            </a:spcBef>
            <a:spcAft>
              <a:spcPct val="15000"/>
            </a:spcAft>
            <a:buChar char="•"/>
          </a:pPr>
          <a:r>
            <a:rPr lang="en-US" sz="1800" kern="1200" dirty="0"/>
            <a:t>Maintained</a:t>
          </a:r>
        </a:p>
      </dsp:txBody>
      <dsp:txXfrm>
        <a:off x="2438400" y="201253"/>
        <a:ext cx="3059869" cy="1195461"/>
      </dsp:txXfrm>
    </dsp:sp>
    <dsp:sp modelId="{76C49B36-77CB-4540-845A-B94E1FBCC0B0}">
      <dsp:nvSpPr>
        <dsp:cNvPr id="0" name=""/>
        <dsp:cNvSpPr/>
      </dsp:nvSpPr>
      <dsp:spPr>
        <a:xfrm>
          <a:off x="0" y="2009"/>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Plan &amp; Design</a:t>
          </a:r>
        </a:p>
      </dsp:txBody>
      <dsp:txXfrm>
        <a:off x="77810" y="79819"/>
        <a:ext cx="2282780" cy="1438329"/>
      </dsp:txXfrm>
    </dsp:sp>
    <dsp:sp modelId="{C912F80C-2EE9-4B9F-8F79-C190797793AB}">
      <dsp:nvSpPr>
        <dsp:cNvPr id="0" name=""/>
        <dsp:cNvSpPr/>
      </dsp:nvSpPr>
      <dsp:spPr>
        <a:xfrm>
          <a:off x="2438400" y="1755353"/>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Performed &amp; Conduct</a:t>
          </a:r>
        </a:p>
        <a:p>
          <a:pPr marL="171450" lvl="1" indent="-171450" algn="l" defTabSz="800100">
            <a:lnSpc>
              <a:spcPct val="90000"/>
            </a:lnSpc>
            <a:spcBef>
              <a:spcPct val="0"/>
            </a:spcBef>
            <a:spcAft>
              <a:spcPct val="15000"/>
            </a:spcAft>
            <a:buChar char="•"/>
          </a:pPr>
          <a:r>
            <a:rPr lang="en-US" sz="1800" kern="1200" dirty="0"/>
            <a:t>Participate, Uses</a:t>
          </a:r>
        </a:p>
        <a:p>
          <a:pPr marL="171450" lvl="1" indent="-171450" algn="l" defTabSz="800100">
            <a:lnSpc>
              <a:spcPct val="90000"/>
            </a:lnSpc>
            <a:spcBef>
              <a:spcPct val="0"/>
            </a:spcBef>
            <a:spcAft>
              <a:spcPct val="15000"/>
            </a:spcAft>
            <a:buChar char="•"/>
          </a:pPr>
          <a:r>
            <a:rPr lang="en-US" sz="1800" kern="1200" dirty="0"/>
            <a:t>Review and Coordinate</a:t>
          </a:r>
        </a:p>
      </dsp:txBody>
      <dsp:txXfrm>
        <a:off x="2438400" y="1954597"/>
        <a:ext cx="3059869" cy="1195461"/>
      </dsp:txXfrm>
    </dsp:sp>
    <dsp:sp modelId="{C312D58D-76B4-401F-9E41-576F9345F283}">
      <dsp:nvSpPr>
        <dsp:cNvPr id="0" name=""/>
        <dsp:cNvSpPr/>
      </dsp:nvSpPr>
      <dsp:spPr>
        <a:xfrm>
          <a:off x="0" y="1755353"/>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Execution</a:t>
          </a:r>
        </a:p>
      </dsp:txBody>
      <dsp:txXfrm>
        <a:off x="77810" y="1833163"/>
        <a:ext cx="2282780" cy="1438329"/>
      </dsp:txXfrm>
    </dsp:sp>
    <dsp:sp modelId="{167392BE-654E-4B7B-BB0B-076682381114}">
      <dsp:nvSpPr>
        <dsp:cNvPr id="0" name=""/>
        <dsp:cNvSpPr/>
      </dsp:nvSpPr>
      <dsp:spPr>
        <a:xfrm>
          <a:off x="2438400" y="3508697"/>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Collect &amp; Documented  Results </a:t>
          </a:r>
        </a:p>
        <a:p>
          <a:pPr marL="171450" lvl="1" indent="-171450" algn="l" defTabSz="800100">
            <a:lnSpc>
              <a:spcPct val="90000"/>
            </a:lnSpc>
            <a:spcBef>
              <a:spcPct val="0"/>
            </a:spcBef>
            <a:spcAft>
              <a:spcPct val="15000"/>
            </a:spcAft>
            <a:buChar char="•"/>
          </a:pPr>
          <a:r>
            <a:rPr lang="en-US" sz="1800" kern="1200" dirty="0"/>
            <a:t>Tracked, Monitor</a:t>
          </a:r>
        </a:p>
        <a:p>
          <a:pPr marL="171450" lvl="1" indent="-171450" algn="l" defTabSz="800100">
            <a:lnSpc>
              <a:spcPct val="90000"/>
            </a:lnSpc>
            <a:spcBef>
              <a:spcPct val="0"/>
            </a:spcBef>
            <a:spcAft>
              <a:spcPct val="15000"/>
            </a:spcAft>
            <a:buChar char="•"/>
          </a:pPr>
          <a:r>
            <a:rPr lang="en-US" sz="1800" kern="1200" dirty="0"/>
            <a:t>Measured, Baselined</a:t>
          </a:r>
        </a:p>
        <a:p>
          <a:pPr marL="171450" lvl="1" indent="-171450" algn="l" defTabSz="800100">
            <a:lnSpc>
              <a:spcPct val="90000"/>
            </a:lnSpc>
            <a:spcBef>
              <a:spcPct val="0"/>
            </a:spcBef>
            <a:spcAft>
              <a:spcPct val="15000"/>
            </a:spcAft>
            <a:buChar char="•"/>
          </a:pPr>
          <a:r>
            <a:rPr lang="en-US" sz="1800" kern="1200" dirty="0"/>
            <a:t>Analysis, compare</a:t>
          </a:r>
        </a:p>
      </dsp:txBody>
      <dsp:txXfrm>
        <a:off x="2438400" y="3707941"/>
        <a:ext cx="3059869" cy="1195461"/>
      </dsp:txXfrm>
    </dsp:sp>
    <dsp:sp modelId="{7120AB28-142E-4573-AA92-63CF20640738}">
      <dsp:nvSpPr>
        <dsp:cNvPr id="0" name=""/>
        <dsp:cNvSpPr/>
      </dsp:nvSpPr>
      <dsp:spPr>
        <a:xfrm>
          <a:off x="0" y="3508697"/>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Test &amp; procedure</a:t>
          </a:r>
        </a:p>
      </dsp:txBody>
      <dsp:txXfrm>
        <a:off x="77810" y="3586507"/>
        <a:ext cx="2282780" cy="1438329"/>
      </dsp:txXfrm>
    </dsp:sp>
    <dsp:sp modelId="{1C2325B2-4375-4A71-A858-DD1F791400FA}">
      <dsp:nvSpPr>
        <dsp:cNvPr id="0" name=""/>
        <dsp:cNvSpPr/>
      </dsp:nvSpPr>
      <dsp:spPr>
        <a:xfrm>
          <a:off x="2438400" y="5262041"/>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Reviewed</a:t>
          </a:r>
        </a:p>
        <a:p>
          <a:pPr marL="171450" lvl="1" indent="-171450" algn="l" defTabSz="800100">
            <a:lnSpc>
              <a:spcPct val="90000"/>
            </a:lnSpc>
            <a:spcBef>
              <a:spcPct val="0"/>
            </a:spcBef>
            <a:spcAft>
              <a:spcPct val="15000"/>
            </a:spcAft>
            <a:buChar char="•"/>
          </a:pPr>
          <a:r>
            <a:rPr lang="en-US" sz="1800" kern="1200" dirty="0"/>
            <a:t>Revision (Org. &amp; </a:t>
          </a:r>
          <a:r>
            <a:rPr lang="en-US" sz="1800" kern="1200" dirty="0" err="1"/>
            <a:t>Proj</a:t>
          </a:r>
          <a:r>
            <a:rPr lang="en-US" sz="1800" kern="1200" dirty="0"/>
            <a:t>)</a:t>
          </a:r>
        </a:p>
        <a:p>
          <a:pPr marL="171450" lvl="1" indent="-171450" algn="l" defTabSz="800100">
            <a:lnSpc>
              <a:spcPct val="90000"/>
            </a:lnSpc>
            <a:spcBef>
              <a:spcPct val="0"/>
            </a:spcBef>
            <a:spcAft>
              <a:spcPct val="15000"/>
            </a:spcAft>
            <a:buChar char="•"/>
          </a:pPr>
          <a:r>
            <a:rPr lang="en-US" sz="1800" kern="1200" dirty="0"/>
            <a:t>Reports</a:t>
          </a:r>
        </a:p>
        <a:p>
          <a:pPr marL="171450" lvl="1" indent="-171450" algn="l" defTabSz="800100">
            <a:lnSpc>
              <a:spcPct val="90000"/>
            </a:lnSpc>
            <a:spcBef>
              <a:spcPct val="0"/>
            </a:spcBef>
            <a:spcAft>
              <a:spcPct val="15000"/>
            </a:spcAft>
            <a:buChar char="•"/>
          </a:pPr>
          <a:r>
            <a:rPr lang="en-US" sz="1800" kern="1200" dirty="0"/>
            <a:t>Feedback of Status</a:t>
          </a:r>
        </a:p>
      </dsp:txBody>
      <dsp:txXfrm>
        <a:off x="2438400" y="5461285"/>
        <a:ext cx="3059869" cy="1195461"/>
      </dsp:txXfrm>
    </dsp:sp>
    <dsp:sp modelId="{29FCFBA1-49C5-4389-8F15-1F86241EC85E}">
      <dsp:nvSpPr>
        <dsp:cNvPr id="0" name=""/>
        <dsp:cNvSpPr/>
      </dsp:nvSpPr>
      <dsp:spPr>
        <a:xfrm>
          <a:off x="0" y="5262041"/>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Revise</a:t>
          </a:r>
        </a:p>
      </dsp:txBody>
      <dsp:txXfrm>
        <a:off x="77810" y="5339851"/>
        <a:ext cx="2282780" cy="1438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6FB63-962F-4A3D-8BF3-658758073CA8}">
      <dsp:nvSpPr>
        <dsp:cNvPr id="0" name=""/>
        <dsp:cNvSpPr/>
      </dsp:nvSpPr>
      <dsp:spPr>
        <a:xfrm>
          <a:off x="2438400" y="2009"/>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Participate, Initiated</a:t>
          </a:r>
        </a:p>
        <a:p>
          <a:pPr marL="171450" lvl="1" indent="-171450" algn="l" defTabSz="800100">
            <a:lnSpc>
              <a:spcPct val="90000"/>
            </a:lnSpc>
            <a:spcBef>
              <a:spcPct val="0"/>
            </a:spcBef>
            <a:spcAft>
              <a:spcPct val="15000"/>
            </a:spcAft>
            <a:buChar char="•"/>
          </a:pPr>
          <a:r>
            <a:rPr lang="en-US" sz="1800" kern="1200" dirty="0"/>
            <a:t>Defined, Develop</a:t>
          </a:r>
        </a:p>
        <a:p>
          <a:pPr marL="171450" lvl="1" indent="-171450" algn="l" defTabSz="800100">
            <a:lnSpc>
              <a:spcPct val="90000"/>
            </a:lnSpc>
            <a:spcBef>
              <a:spcPct val="0"/>
            </a:spcBef>
            <a:spcAft>
              <a:spcPct val="15000"/>
            </a:spcAft>
            <a:buChar char="•"/>
          </a:pPr>
          <a:r>
            <a:rPr lang="en-US" sz="1800" kern="1200" dirty="0"/>
            <a:t>Prepare, Documented</a:t>
          </a:r>
        </a:p>
        <a:p>
          <a:pPr marL="171450" lvl="1" indent="-171450" algn="l" defTabSz="800100">
            <a:lnSpc>
              <a:spcPct val="90000"/>
            </a:lnSpc>
            <a:spcBef>
              <a:spcPct val="0"/>
            </a:spcBef>
            <a:spcAft>
              <a:spcPct val="15000"/>
            </a:spcAft>
            <a:buChar char="•"/>
          </a:pPr>
          <a:r>
            <a:rPr lang="en-US" sz="1800" kern="1200" dirty="0"/>
            <a:t>Maintained</a:t>
          </a:r>
        </a:p>
      </dsp:txBody>
      <dsp:txXfrm>
        <a:off x="2438400" y="201253"/>
        <a:ext cx="3059869" cy="1195461"/>
      </dsp:txXfrm>
    </dsp:sp>
    <dsp:sp modelId="{76C49B36-77CB-4540-845A-B94E1FBCC0B0}">
      <dsp:nvSpPr>
        <dsp:cNvPr id="0" name=""/>
        <dsp:cNvSpPr/>
      </dsp:nvSpPr>
      <dsp:spPr>
        <a:xfrm>
          <a:off x="0" y="2009"/>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Plan &amp; Design</a:t>
          </a:r>
        </a:p>
      </dsp:txBody>
      <dsp:txXfrm>
        <a:off x="77810" y="79819"/>
        <a:ext cx="2282780" cy="1438329"/>
      </dsp:txXfrm>
    </dsp:sp>
    <dsp:sp modelId="{C912F80C-2EE9-4B9F-8F79-C190797793AB}">
      <dsp:nvSpPr>
        <dsp:cNvPr id="0" name=""/>
        <dsp:cNvSpPr/>
      </dsp:nvSpPr>
      <dsp:spPr>
        <a:xfrm>
          <a:off x="2438400" y="1755353"/>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Performed &amp; Conduct</a:t>
          </a:r>
        </a:p>
        <a:p>
          <a:pPr marL="171450" lvl="1" indent="-171450" algn="l" defTabSz="800100">
            <a:lnSpc>
              <a:spcPct val="90000"/>
            </a:lnSpc>
            <a:spcBef>
              <a:spcPct val="0"/>
            </a:spcBef>
            <a:spcAft>
              <a:spcPct val="15000"/>
            </a:spcAft>
            <a:buChar char="•"/>
          </a:pPr>
          <a:r>
            <a:rPr lang="en-US" sz="1800" kern="1200" dirty="0"/>
            <a:t>Participate, Uses</a:t>
          </a:r>
        </a:p>
        <a:p>
          <a:pPr marL="171450" lvl="1" indent="-171450" algn="l" defTabSz="800100">
            <a:lnSpc>
              <a:spcPct val="90000"/>
            </a:lnSpc>
            <a:spcBef>
              <a:spcPct val="0"/>
            </a:spcBef>
            <a:spcAft>
              <a:spcPct val="15000"/>
            </a:spcAft>
            <a:buChar char="•"/>
          </a:pPr>
          <a:r>
            <a:rPr lang="en-US" sz="1800" kern="1200" dirty="0"/>
            <a:t>Review and Coordinate</a:t>
          </a:r>
        </a:p>
      </dsp:txBody>
      <dsp:txXfrm>
        <a:off x="2438400" y="1954597"/>
        <a:ext cx="3059869" cy="1195461"/>
      </dsp:txXfrm>
    </dsp:sp>
    <dsp:sp modelId="{C312D58D-76B4-401F-9E41-576F9345F283}">
      <dsp:nvSpPr>
        <dsp:cNvPr id="0" name=""/>
        <dsp:cNvSpPr/>
      </dsp:nvSpPr>
      <dsp:spPr>
        <a:xfrm>
          <a:off x="0" y="1755353"/>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Execution</a:t>
          </a:r>
        </a:p>
      </dsp:txBody>
      <dsp:txXfrm>
        <a:off x="77810" y="1833163"/>
        <a:ext cx="2282780" cy="1438329"/>
      </dsp:txXfrm>
    </dsp:sp>
    <dsp:sp modelId="{167392BE-654E-4B7B-BB0B-076682381114}">
      <dsp:nvSpPr>
        <dsp:cNvPr id="0" name=""/>
        <dsp:cNvSpPr/>
      </dsp:nvSpPr>
      <dsp:spPr>
        <a:xfrm>
          <a:off x="2438400" y="3508697"/>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Collect &amp; Documented  Results </a:t>
          </a:r>
        </a:p>
        <a:p>
          <a:pPr marL="171450" lvl="1" indent="-171450" algn="l" defTabSz="800100">
            <a:lnSpc>
              <a:spcPct val="90000"/>
            </a:lnSpc>
            <a:spcBef>
              <a:spcPct val="0"/>
            </a:spcBef>
            <a:spcAft>
              <a:spcPct val="15000"/>
            </a:spcAft>
            <a:buChar char="•"/>
          </a:pPr>
          <a:r>
            <a:rPr lang="en-US" sz="1800" kern="1200" dirty="0"/>
            <a:t>Tracked, Monitor</a:t>
          </a:r>
        </a:p>
        <a:p>
          <a:pPr marL="171450" lvl="1" indent="-171450" algn="l" defTabSz="800100">
            <a:lnSpc>
              <a:spcPct val="90000"/>
            </a:lnSpc>
            <a:spcBef>
              <a:spcPct val="0"/>
            </a:spcBef>
            <a:spcAft>
              <a:spcPct val="15000"/>
            </a:spcAft>
            <a:buChar char="•"/>
          </a:pPr>
          <a:r>
            <a:rPr lang="en-US" sz="1800" kern="1200" dirty="0"/>
            <a:t>Measured, Baselined</a:t>
          </a:r>
        </a:p>
        <a:p>
          <a:pPr marL="171450" lvl="1" indent="-171450" algn="l" defTabSz="800100">
            <a:lnSpc>
              <a:spcPct val="90000"/>
            </a:lnSpc>
            <a:spcBef>
              <a:spcPct val="0"/>
            </a:spcBef>
            <a:spcAft>
              <a:spcPct val="15000"/>
            </a:spcAft>
            <a:buChar char="•"/>
          </a:pPr>
          <a:r>
            <a:rPr lang="en-US" sz="1800" kern="1200" dirty="0"/>
            <a:t>Analysis, compare</a:t>
          </a:r>
        </a:p>
      </dsp:txBody>
      <dsp:txXfrm>
        <a:off x="2438400" y="3707941"/>
        <a:ext cx="3059869" cy="1195461"/>
      </dsp:txXfrm>
    </dsp:sp>
    <dsp:sp modelId="{7120AB28-142E-4573-AA92-63CF20640738}">
      <dsp:nvSpPr>
        <dsp:cNvPr id="0" name=""/>
        <dsp:cNvSpPr/>
      </dsp:nvSpPr>
      <dsp:spPr>
        <a:xfrm>
          <a:off x="0" y="3508697"/>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Test &amp; procedure</a:t>
          </a:r>
        </a:p>
      </dsp:txBody>
      <dsp:txXfrm>
        <a:off x="77810" y="3586507"/>
        <a:ext cx="2282780" cy="1438329"/>
      </dsp:txXfrm>
    </dsp:sp>
    <dsp:sp modelId="{1C2325B2-4375-4A71-A858-DD1F791400FA}">
      <dsp:nvSpPr>
        <dsp:cNvPr id="0" name=""/>
        <dsp:cNvSpPr/>
      </dsp:nvSpPr>
      <dsp:spPr>
        <a:xfrm>
          <a:off x="2438400" y="5262041"/>
          <a:ext cx="3657600" cy="159394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Reviewed</a:t>
          </a:r>
        </a:p>
        <a:p>
          <a:pPr marL="171450" lvl="1" indent="-171450" algn="l" defTabSz="800100">
            <a:lnSpc>
              <a:spcPct val="90000"/>
            </a:lnSpc>
            <a:spcBef>
              <a:spcPct val="0"/>
            </a:spcBef>
            <a:spcAft>
              <a:spcPct val="15000"/>
            </a:spcAft>
            <a:buChar char="•"/>
          </a:pPr>
          <a:r>
            <a:rPr lang="en-US" sz="1800" kern="1200" dirty="0"/>
            <a:t>Revision (Org. &amp; </a:t>
          </a:r>
          <a:r>
            <a:rPr lang="en-US" sz="1800" kern="1200" dirty="0" err="1"/>
            <a:t>Proj</a:t>
          </a:r>
          <a:r>
            <a:rPr lang="en-US" sz="1800" kern="1200" dirty="0"/>
            <a:t>)</a:t>
          </a:r>
        </a:p>
        <a:p>
          <a:pPr marL="171450" lvl="1" indent="-171450" algn="l" defTabSz="800100">
            <a:lnSpc>
              <a:spcPct val="90000"/>
            </a:lnSpc>
            <a:spcBef>
              <a:spcPct val="0"/>
            </a:spcBef>
            <a:spcAft>
              <a:spcPct val="15000"/>
            </a:spcAft>
            <a:buChar char="•"/>
          </a:pPr>
          <a:r>
            <a:rPr lang="en-US" sz="1800" kern="1200" dirty="0"/>
            <a:t>Reports</a:t>
          </a:r>
        </a:p>
        <a:p>
          <a:pPr marL="171450" lvl="1" indent="-171450" algn="l" defTabSz="800100">
            <a:lnSpc>
              <a:spcPct val="90000"/>
            </a:lnSpc>
            <a:spcBef>
              <a:spcPct val="0"/>
            </a:spcBef>
            <a:spcAft>
              <a:spcPct val="15000"/>
            </a:spcAft>
            <a:buChar char="•"/>
          </a:pPr>
          <a:r>
            <a:rPr lang="en-US" sz="1800" kern="1200" dirty="0"/>
            <a:t>Feedback of Status</a:t>
          </a:r>
        </a:p>
      </dsp:txBody>
      <dsp:txXfrm>
        <a:off x="2438400" y="5461285"/>
        <a:ext cx="3059869" cy="1195461"/>
      </dsp:txXfrm>
    </dsp:sp>
    <dsp:sp modelId="{29FCFBA1-49C5-4389-8F15-1F86241EC85E}">
      <dsp:nvSpPr>
        <dsp:cNvPr id="0" name=""/>
        <dsp:cNvSpPr/>
      </dsp:nvSpPr>
      <dsp:spPr>
        <a:xfrm>
          <a:off x="0" y="5262041"/>
          <a:ext cx="2438400" cy="1593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Revise</a:t>
          </a:r>
        </a:p>
      </dsp:txBody>
      <dsp:txXfrm>
        <a:off x="77810" y="5339851"/>
        <a:ext cx="2282780" cy="143832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C6EFC9-91BF-2D49-995D-619DBCDA579C}"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331155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C6EFC9-91BF-2D49-995D-619DBCDA579C}"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81830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C6EFC9-91BF-2D49-995D-619DBCDA579C}"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76623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C6EFC9-91BF-2D49-995D-619DBCDA579C}"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106978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EFC9-91BF-2D49-995D-619DBCDA579C}"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723765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C6EFC9-91BF-2D49-995D-619DBCDA579C}"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367463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C6EFC9-91BF-2D49-995D-619DBCDA579C}" type="datetimeFigureOut">
              <a:rPr lang="en-US" smtClean="0"/>
              <a:t>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8398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C6EFC9-91BF-2D49-995D-619DBCDA579C}"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199683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C6EFC9-91BF-2D49-995D-619DBCDA579C}" type="datetimeFigureOut">
              <a:rPr lang="en-US" smtClean="0"/>
              <a:t>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00051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C6EFC9-91BF-2D49-995D-619DBCDA579C}"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54566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C6EFC9-91BF-2D49-995D-619DBCDA579C}"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563AF-0898-CF47-A4C5-F111AF334BC0}" type="slidenum">
              <a:rPr lang="en-US" smtClean="0"/>
              <a:t>‹#›</a:t>
            </a:fld>
            <a:endParaRPr lang="en-US"/>
          </a:p>
        </p:txBody>
      </p:sp>
    </p:spTree>
    <p:extLst>
      <p:ext uri="{BB962C8B-B14F-4D97-AF65-F5344CB8AC3E}">
        <p14:creationId xmlns:p14="http://schemas.microsoft.com/office/powerpoint/2010/main" val="2114141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6EFC9-91BF-2D49-995D-619DBCDA579C}" type="datetimeFigureOut">
              <a:rPr lang="en-US" smtClean="0"/>
              <a:t>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563AF-0898-CF47-A4C5-F111AF334BC0}" type="slidenum">
              <a:rPr lang="en-US" smtClean="0"/>
              <a:t>‹#›</a:t>
            </a:fld>
            <a:endParaRPr lang="en-US"/>
          </a:p>
        </p:txBody>
      </p:sp>
    </p:spTree>
    <p:extLst>
      <p:ext uri="{BB962C8B-B14F-4D97-AF65-F5344CB8AC3E}">
        <p14:creationId xmlns:p14="http://schemas.microsoft.com/office/powerpoint/2010/main" val="34073046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mputer.org/education/bodies-of-knowledge/software-engineering"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4.xml"/><Relationship Id="rId5" Type="http://schemas.openxmlformats.org/officeDocument/2006/relationships/hyperlink" Target="https://content.byui.edu/file/fb36352f-44a4-473d-bb81-1e5a2ce36646/1/08%20-%20Paulk%20-%20Key%20Practices%20of%20the%20CMM.pdf" TargetMode="External"/><Relationship Id="rId4" Type="http://schemas.openxmlformats.org/officeDocument/2006/relationships/hyperlink" Target="https://content.byui.edu/file/fb36352f-44a4-473d-bb81-1e5a2ce36646/1/CS%20432%20PDFs/Capability%20Mature%20Model%20for%20Software.pd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ww.pinnacleeg.com/iso/iso-9001-myth-2-say-what-you-do-do-what-you-say/" TargetMode="External"/><Relationship Id="rId3" Type="http://schemas.openxmlformats.org/officeDocument/2006/relationships/hyperlink" Target="http://www.pinnacleeg.com/sspqms-lean-qms-curriculum_SUB_iso-9001-required-records.php/page/services/service/leanqmscurriculum" TargetMode="External"/><Relationship Id="rId7" Type="http://schemas.openxmlformats.org/officeDocument/2006/relationships/image" Target="../media/image34.png"/><Relationship Id="rId2" Type="http://schemas.openxmlformats.org/officeDocument/2006/relationships/hyperlink" Target="http://www.pinnacleeg.com/sspqms-lean-qms-curriculum.php/page/services/service/leanqmscurriculum"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www.pinnacleeg.com/shp-integrated-management-systems.php/page/services/service/integrated-management-systems" TargetMode="External"/><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byui.idm.oclc.org/document/1691407" TargetMode="External"/><Relationship Id="rId2" Type="http://schemas.openxmlformats.org/officeDocument/2006/relationships/hyperlink" Target="https://ieeexplore-ieee-org.byui.idm.oclc.org/document/8559961" TargetMode="External"/><Relationship Id="rId1" Type="http://schemas.openxmlformats.org/officeDocument/2006/relationships/slideLayout" Target="../slideLayouts/slideLayout4.xml"/><Relationship Id="rId4" Type="http://schemas.openxmlformats.org/officeDocument/2006/relationships/hyperlink" Target="https://ieeexplore-ieee-org.byui.idm.oclc.org/document/516384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gif"/><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gif"/></Relationships>
</file>

<file path=ppt/slides/_rels/slide57.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jp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0535-5E54-794B-B78C-E3F74E3ADAAC}"/>
              </a:ext>
            </a:extLst>
          </p:cNvPr>
          <p:cNvSpPr>
            <a:spLocks noGrp="1"/>
          </p:cNvSpPr>
          <p:nvPr>
            <p:ph type="ctrTitle"/>
          </p:nvPr>
        </p:nvSpPr>
        <p:spPr/>
        <p:txBody>
          <a:bodyPr/>
          <a:lstStyle/>
          <a:p>
            <a:r>
              <a:rPr lang="en-US" dirty="0"/>
              <a:t>CSE 470 Quality Assurance</a:t>
            </a:r>
          </a:p>
        </p:txBody>
      </p:sp>
      <p:sp>
        <p:nvSpPr>
          <p:cNvPr id="3" name="Subtitle 2">
            <a:extLst>
              <a:ext uri="{FF2B5EF4-FFF2-40B4-BE49-F238E27FC236}">
                <a16:creationId xmlns:a16="http://schemas.microsoft.com/office/drawing/2014/main" id="{D7C7F2B2-4EA4-E041-BA50-D601C82F2528}"/>
              </a:ext>
            </a:extLst>
          </p:cNvPr>
          <p:cNvSpPr>
            <a:spLocks noGrp="1"/>
          </p:cNvSpPr>
          <p:nvPr>
            <p:ph type="subTitle" idx="1"/>
          </p:nvPr>
        </p:nvSpPr>
        <p:spPr/>
        <p:txBody>
          <a:bodyPr/>
          <a:lstStyle/>
          <a:p>
            <a:r>
              <a:rPr lang="en-US" dirty="0"/>
              <a:t>Week 09 Quality Maturity</a:t>
            </a:r>
          </a:p>
        </p:txBody>
      </p:sp>
    </p:spTree>
    <p:extLst>
      <p:ext uri="{BB962C8B-B14F-4D97-AF65-F5344CB8AC3E}">
        <p14:creationId xmlns:p14="http://schemas.microsoft.com/office/powerpoint/2010/main" val="11142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3999" y="4550229"/>
            <a:ext cx="5693649" cy="1667691"/>
          </a:xfrm>
        </p:spPr>
        <p:txBody>
          <a:bodyPr vert="horz" lIns="91440" tIns="45720" rIns="91440" bIns="45720" rtlCol="0" anchor="b">
            <a:normAutofit fontScale="90000"/>
          </a:bodyPr>
          <a:lstStyle/>
          <a:p>
            <a:r>
              <a:rPr lang="en-US" sz="5100" b="1" dirty="0">
                <a:solidFill>
                  <a:schemeClr val="tx1">
                    <a:lumMod val="85000"/>
                    <a:lumOff val="15000"/>
                  </a:schemeClr>
                </a:solidFill>
              </a:rPr>
              <a:t>Overview of the Capability Maturity Model</a:t>
            </a:r>
            <a:endParaRPr lang="en-US" sz="5100" dirty="0">
              <a:solidFill>
                <a:schemeClr val="tx1">
                  <a:lumMod val="85000"/>
                  <a:lumOff val="15000"/>
                </a:schemeClr>
              </a:solidFill>
            </a:endParaRPr>
          </a:p>
        </p:txBody>
      </p:sp>
      <p:pic>
        <p:nvPicPr>
          <p:cNvPr id="7" name="Content Placeholder 6"/>
          <p:cNvPicPr>
            <a:picLocks noGrp="1" noChangeAspect="1"/>
          </p:cNvPicPr>
          <p:nvPr>
            <p:ph sz="half" idx="1"/>
          </p:nvPr>
        </p:nvPicPr>
        <p:blipFill>
          <a:blip r:embed="rId2"/>
          <a:stretch>
            <a:fillRect/>
          </a:stretch>
        </p:blipFill>
        <p:spPr>
          <a:xfrm>
            <a:off x="5767110" y="0"/>
            <a:ext cx="5325819" cy="6302746"/>
          </a:xfrm>
          <a:prstGeom prst="rect">
            <a:avLst/>
          </a:prstGeom>
        </p:spPr>
      </p:pic>
      <p:pic>
        <p:nvPicPr>
          <p:cNvPr id="9" name="Content Placeholder 8"/>
          <p:cNvPicPr>
            <a:picLocks noGrp="1" noChangeAspect="1"/>
          </p:cNvPicPr>
          <p:nvPr>
            <p:ph sz="half" idx="2"/>
          </p:nvPr>
        </p:nvPicPr>
        <p:blipFill>
          <a:blip r:embed="rId3"/>
          <a:stretch>
            <a:fillRect/>
          </a:stretch>
        </p:blipFill>
        <p:spPr>
          <a:xfrm>
            <a:off x="467927" y="640080"/>
            <a:ext cx="4835887" cy="3602736"/>
          </a:xfrm>
          <a:prstGeom prst="rect">
            <a:avLst/>
          </a:prstGeom>
        </p:spPr>
      </p:pic>
      <p:pic>
        <p:nvPicPr>
          <p:cNvPr id="13" name="Picture 12">
            <a:extLst>
              <a:ext uri="{FF2B5EF4-FFF2-40B4-BE49-F238E27FC236}">
                <a16:creationId xmlns:a16="http://schemas.microsoft.com/office/drawing/2014/main" id="{6C89DF3E-4AFA-4BCC-9D27-3B8BC0A8AB3A}"/>
              </a:ext>
            </a:extLst>
          </p:cNvPr>
          <p:cNvPicPr>
            <a:picLocks noChangeAspect="1"/>
          </p:cNvPicPr>
          <p:nvPr/>
        </p:nvPicPr>
        <p:blipFill>
          <a:blip r:embed="rId4"/>
          <a:stretch>
            <a:fillRect/>
          </a:stretch>
        </p:blipFill>
        <p:spPr>
          <a:xfrm>
            <a:off x="10837399" y="0"/>
            <a:ext cx="1354601" cy="1033129"/>
          </a:xfrm>
          <a:prstGeom prst="rect">
            <a:avLst/>
          </a:prstGeom>
        </p:spPr>
      </p:pic>
    </p:spTree>
    <p:extLst>
      <p:ext uri="{BB962C8B-B14F-4D97-AF65-F5344CB8AC3E}">
        <p14:creationId xmlns:p14="http://schemas.microsoft.com/office/powerpoint/2010/main" val="203912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Capability Mature Model for Software, Version 1.1 – Outline</a:t>
            </a:r>
          </a:p>
        </p:txBody>
      </p:sp>
      <p:sp>
        <p:nvSpPr>
          <p:cNvPr id="3" name="Content Placeholder 2"/>
          <p:cNvSpPr>
            <a:spLocks noGrp="1"/>
          </p:cNvSpPr>
          <p:nvPr>
            <p:ph sz="half" idx="1"/>
          </p:nvPr>
        </p:nvSpPr>
        <p:spPr/>
        <p:txBody>
          <a:bodyPr>
            <a:normAutofit fontScale="70000" lnSpcReduction="20000"/>
          </a:bodyPr>
          <a:lstStyle/>
          <a:p>
            <a:r>
              <a:rPr lang="en-US" b="1" dirty="0"/>
              <a:t>IMMATURITY VERSUS MATURITY</a:t>
            </a:r>
          </a:p>
          <a:p>
            <a:pPr lvl="1"/>
            <a:r>
              <a:rPr lang="en-US" dirty="0"/>
              <a:t>Immaturity</a:t>
            </a:r>
          </a:p>
          <a:p>
            <a:pPr lvl="1"/>
            <a:r>
              <a:rPr lang="en-US" dirty="0"/>
              <a:t>Maturity</a:t>
            </a:r>
          </a:p>
          <a:p>
            <a:r>
              <a:rPr lang="en-US" b="1" dirty="0"/>
              <a:t>FUNDAMENTAL CONCEPTS</a:t>
            </a:r>
          </a:p>
          <a:p>
            <a:pPr lvl="1"/>
            <a:r>
              <a:rPr lang="en-US" dirty="0"/>
              <a:t>Five maturity</a:t>
            </a:r>
            <a:r>
              <a:rPr lang="en-US" i="1" dirty="0"/>
              <a:t> </a:t>
            </a:r>
            <a:r>
              <a:rPr lang="en-US" dirty="0"/>
              <a:t>levels</a:t>
            </a:r>
          </a:p>
          <a:p>
            <a:pPr lvl="1"/>
            <a:r>
              <a:rPr lang="en-US" dirty="0"/>
              <a:t>Behavioral </a:t>
            </a:r>
            <a:r>
              <a:rPr lang="en-US" i="1" dirty="0"/>
              <a:t>characterization</a:t>
            </a:r>
          </a:p>
          <a:p>
            <a:pPr lvl="1"/>
            <a:r>
              <a:rPr lang="en-US" dirty="0"/>
              <a:t>Predicting performance</a:t>
            </a:r>
          </a:p>
          <a:p>
            <a:pPr lvl="1"/>
            <a:r>
              <a:rPr lang="en-US" dirty="0"/>
              <a:t>Skipping levels</a:t>
            </a:r>
          </a:p>
          <a:p>
            <a:r>
              <a:rPr lang="en-US" b="1" dirty="0"/>
              <a:t>CMM OPERATIONAL DEFINITION</a:t>
            </a:r>
          </a:p>
          <a:p>
            <a:pPr lvl="1"/>
            <a:r>
              <a:rPr lang="en-US" dirty="0"/>
              <a:t>Internal structure</a:t>
            </a:r>
          </a:p>
          <a:p>
            <a:pPr lvl="1"/>
            <a:r>
              <a:rPr lang="en-US" dirty="0"/>
              <a:t>Key process areas.</a:t>
            </a:r>
          </a:p>
          <a:p>
            <a:pPr lvl="1"/>
            <a:r>
              <a:rPr lang="en-US" dirty="0"/>
              <a:t>Goals</a:t>
            </a:r>
          </a:p>
          <a:p>
            <a:pPr lvl="1"/>
            <a:r>
              <a:rPr lang="en-US" dirty="0"/>
              <a:t>Common Features</a:t>
            </a:r>
          </a:p>
          <a:p>
            <a:pPr lvl="1"/>
            <a:r>
              <a:rPr lang="en-US" dirty="0"/>
              <a:t>Key Practices</a:t>
            </a:r>
          </a:p>
          <a:p>
            <a:r>
              <a:rPr lang="en-US" b="1" dirty="0"/>
              <a:t>FUTURE DIRECTIONS</a:t>
            </a:r>
          </a:p>
        </p:txBody>
      </p:sp>
      <p:sp>
        <p:nvSpPr>
          <p:cNvPr id="4" name="Content Placeholder 3"/>
          <p:cNvSpPr>
            <a:spLocks noGrp="1"/>
          </p:cNvSpPr>
          <p:nvPr>
            <p:ph sz="half" idx="2"/>
          </p:nvPr>
        </p:nvSpPr>
        <p:spPr/>
        <p:txBody>
          <a:bodyPr>
            <a:normAutofit fontScale="70000" lnSpcReduction="20000"/>
          </a:bodyPr>
          <a:lstStyle/>
          <a:p>
            <a:r>
              <a:rPr lang="en-US" b="1" dirty="0"/>
              <a:t>Summary of Differences Between CMM Version 1.0 and Version 1.1</a:t>
            </a:r>
            <a:endParaRPr lang="en-US" dirty="0"/>
          </a:p>
          <a:p>
            <a:pPr lvl="1"/>
            <a:r>
              <a:rPr lang="en-US" dirty="0"/>
              <a:t>General Changes</a:t>
            </a:r>
          </a:p>
          <a:p>
            <a:pPr lvl="1"/>
            <a:r>
              <a:rPr lang="en-US" dirty="0"/>
              <a:t>Language Changes</a:t>
            </a:r>
          </a:p>
          <a:p>
            <a:pPr lvl="1"/>
            <a:r>
              <a:rPr lang="en-US" dirty="0"/>
              <a:t>Level 2 Changes</a:t>
            </a:r>
          </a:p>
          <a:p>
            <a:pPr lvl="1"/>
            <a:r>
              <a:rPr lang="en-US" dirty="0"/>
              <a:t>Level 3 Changes</a:t>
            </a:r>
          </a:p>
          <a:p>
            <a:pPr lvl="1"/>
            <a:r>
              <a:rPr lang="en-US" dirty="0"/>
              <a:t>Level 4 Changes</a:t>
            </a:r>
          </a:p>
          <a:p>
            <a:pPr lvl="1"/>
            <a:r>
              <a:rPr lang="en-US" dirty="0"/>
              <a:t>Level 5 Changes</a:t>
            </a:r>
          </a:p>
        </p:txBody>
      </p:sp>
      <p:pic>
        <p:nvPicPr>
          <p:cNvPr id="5" name="Picture 4"/>
          <p:cNvPicPr>
            <a:picLocks noChangeAspect="1"/>
          </p:cNvPicPr>
          <p:nvPr/>
        </p:nvPicPr>
        <p:blipFill>
          <a:blip r:embed="rId2"/>
          <a:stretch>
            <a:fillRect/>
          </a:stretch>
        </p:blipFill>
        <p:spPr>
          <a:xfrm>
            <a:off x="9217382" y="4068594"/>
            <a:ext cx="2824716" cy="2154358"/>
          </a:xfrm>
          <a:prstGeom prst="rect">
            <a:avLst/>
          </a:prstGeom>
        </p:spPr>
      </p:pic>
    </p:spTree>
    <p:extLst>
      <p:ext uri="{BB962C8B-B14F-4D97-AF65-F5344CB8AC3E}">
        <p14:creationId xmlns:p14="http://schemas.microsoft.com/office/powerpoint/2010/main" val="190733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1684" y="263527"/>
            <a:ext cx="5127171" cy="1450757"/>
          </a:xfrm>
        </p:spPr>
        <p:txBody>
          <a:bodyPr>
            <a:normAutofit/>
          </a:bodyPr>
          <a:lstStyle/>
          <a:p>
            <a:r>
              <a:rPr lang="en-US" b="1" dirty="0"/>
              <a:t>CMM OPERATIONAL DEFINITION</a:t>
            </a:r>
            <a:endParaRPr lang="en-US" dirty="0"/>
          </a:p>
        </p:txBody>
      </p:sp>
      <p:sp>
        <p:nvSpPr>
          <p:cNvPr id="3" name="Content Placeholder 2"/>
          <p:cNvSpPr>
            <a:spLocks noGrp="1"/>
          </p:cNvSpPr>
          <p:nvPr>
            <p:ph idx="1"/>
          </p:nvPr>
        </p:nvSpPr>
        <p:spPr>
          <a:xfrm>
            <a:off x="6411684" y="2198914"/>
            <a:ext cx="5127172" cy="3670180"/>
          </a:xfrm>
        </p:spPr>
        <p:txBody>
          <a:bodyPr>
            <a:normAutofit/>
          </a:bodyPr>
          <a:lstStyle/>
          <a:p>
            <a:r>
              <a:rPr lang="en-US" sz="1500" dirty="0"/>
              <a:t>Internal structure</a:t>
            </a:r>
          </a:p>
          <a:p>
            <a:pPr lvl="1"/>
            <a:r>
              <a:rPr lang="en-US" sz="1500" dirty="0"/>
              <a:t>Key Process Areas</a:t>
            </a:r>
          </a:p>
          <a:p>
            <a:pPr lvl="1"/>
            <a:r>
              <a:rPr lang="en-US" sz="1500" dirty="0"/>
              <a:t>Common Features</a:t>
            </a:r>
          </a:p>
          <a:p>
            <a:r>
              <a:rPr lang="en-US" sz="1500" dirty="0"/>
              <a:t>Key process areas: Level 2-5</a:t>
            </a:r>
          </a:p>
          <a:p>
            <a:pPr lvl="1"/>
            <a:r>
              <a:rPr lang="en-US" sz="1500" dirty="0"/>
              <a:t>What are the different key process areas for each level?</a:t>
            </a:r>
          </a:p>
          <a:p>
            <a:pPr lvl="1"/>
            <a:r>
              <a:rPr lang="en-US" sz="1500" dirty="0"/>
              <a:t>(Next four slides)</a:t>
            </a:r>
          </a:p>
          <a:p>
            <a:pPr lvl="1"/>
            <a:endParaRPr lang="en-US" sz="1500" dirty="0"/>
          </a:p>
          <a:p>
            <a:r>
              <a:rPr lang="en-US" sz="1500" dirty="0"/>
              <a:t>Goals</a:t>
            </a:r>
          </a:p>
          <a:p>
            <a:r>
              <a:rPr lang="en-US" sz="1500" dirty="0"/>
              <a:t>Common Features</a:t>
            </a:r>
          </a:p>
          <a:p>
            <a:r>
              <a:rPr lang="en-US" sz="1500" dirty="0"/>
              <a:t>Key Practices</a:t>
            </a:r>
          </a:p>
          <a:p>
            <a:endParaRPr lang="en-US" sz="15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53" y="645106"/>
            <a:ext cx="4699905" cy="5247747"/>
          </a:xfrm>
          <a:prstGeom prst="rect">
            <a:avLst/>
          </a:prstGeom>
        </p:spPr>
      </p:pic>
    </p:spTree>
    <p:extLst>
      <p:ext uri="{BB962C8B-B14F-4D97-AF65-F5344CB8AC3E}">
        <p14:creationId xmlns:p14="http://schemas.microsoft.com/office/powerpoint/2010/main" val="121967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2</a:t>
            </a:r>
          </a:p>
        </p:txBody>
      </p:sp>
      <p:sp>
        <p:nvSpPr>
          <p:cNvPr id="3" name="Content Placeholder 2"/>
          <p:cNvSpPr>
            <a:spLocks noGrp="1"/>
          </p:cNvSpPr>
          <p:nvPr>
            <p:ph idx="1"/>
          </p:nvPr>
        </p:nvSpPr>
        <p:spPr/>
        <p:txBody>
          <a:bodyPr/>
          <a:lstStyle/>
          <a:p>
            <a:pPr>
              <a:tabLst>
                <a:tab pos="6056313" algn="l"/>
              </a:tabLst>
            </a:pPr>
            <a:r>
              <a:rPr lang="en-US" dirty="0"/>
              <a:t>Requirements Management	p 91</a:t>
            </a:r>
          </a:p>
          <a:p>
            <a:pPr>
              <a:tabLst>
                <a:tab pos="6056313" algn="l"/>
              </a:tabLst>
            </a:pPr>
            <a:r>
              <a:rPr lang="en-US" dirty="0"/>
              <a:t>Software Project Planning	p 101</a:t>
            </a:r>
          </a:p>
          <a:p>
            <a:pPr>
              <a:tabLst>
                <a:tab pos="6056313" algn="l"/>
              </a:tabLst>
            </a:pPr>
            <a:r>
              <a:rPr lang="en-US" dirty="0"/>
              <a:t>Software Project Tracking and Oversight	p 121</a:t>
            </a:r>
          </a:p>
          <a:p>
            <a:pPr>
              <a:tabLst>
                <a:tab pos="6056313" algn="l"/>
              </a:tabLst>
            </a:pPr>
            <a:r>
              <a:rPr lang="en-US" dirty="0"/>
              <a:t>Software Subcontract Management	p 135</a:t>
            </a:r>
          </a:p>
          <a:p>
            <a:pPr>
              <a:tabLst>
                <a:tab pos="6056313" algn="l"/>
              </a:tabLst>
            </a:pPr>
            <a:r>
              <a:rPr lang="en-US" b="1" dirty="0"/>
              <a:t>Software Quality Assurance	p 153</a:t>
            </a:r>
          </a:p>
          <a:p>
            <a:pPr>
              <a:tabLst>
                <a:tab pos="6056313" algn="l"/>
              </a:tabLst>
            </a:pPr>
            <a:r>
              <a:rPr lang="en-US" dirty="0"/>
              <a:t>Software Configuration Management	p 165</a:t>
            </a:r>
          </a:p>
        </p:txBody>
      </p:sp>
      <p:pic>
        <p:nvPicPr>
          <p:cNvPr id="5" name="Content Placeholder 6"/>
          <p:cNvPicPr>
            <a:picLocks noChangeAspect="1"/>
          </p:cNvPicPr>
          <p:nvPr/>
        </p:nvPicPr>
        <p:blipFill>
          <a:blip r:embed="rId2"/>
          <a:stretch>
            <a:fillRect/>
          </a:stretch>
        </p:blipFill>
        <p:spPr>
          <a:xfrm>
            <a:off x="7828639" y="1690688"/>
            <a:ext cx="4363362" cy="5167312"/>
          </a:xfrm>
          <a:prstGeom prst="rect">
            <a:avLst/>
          </a:prstGeom>
        </p:spPr>
      </p:pic>
      <p:sp>
        <p:nvSpPr>
          <p:cNvPr id="4" name="TextBox 3"/>
          <p:cNvSpPr txBox="1"/>
          <p:nvPr/>
        </p:nvSpPr>
        <p:spPr>
          <a:xfrm>
            <a:off x="742950" y="5869094"/>
            <a:ext cx="5205912" cy="369332"/>
          </a:xfrm>
          <a:prstGeom prst="rect">
            <a:avLst/>
          </a:prstGeom>
          <a:noFill/>
        </p:spPr>
        <p:txBody>
          <a:bodyPr wrap="none" rtlCol="0">
            <a:spAutoFit/>
          </a:bodyPr>
          <a:lstStyle/>
          <a:p>
            <a:r>
              <a:rPr lang="en-US" dirty="0"/>
              <a:t>Level 1-&gt;2: Ad Hoc to Process in place at Project Level</a:t>
            </a:r>
          </a:p>
        </p:txBody>
      </p:sp>
    </p:spTree>
    <p:extLst>
      <p:ext uri="{BB962C8B-B14F-4D97-AF65-F5344CB8AC3E}">
        <p14:creationId xmlns:p14="http://schemas.microsoft.com/office/powerpoint/2010/main" val="8683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9437-C6E4-4342-B9A1-55D6A4723EE5}"/>
              </a:ext>
            </a:extLst>
          </p:cNvPr>
          <p:cNvSpPr>
            <a:spLocks noGrp="1"/>
          </p:cNvSpPr>
          <p:nvPr>
            <p:ph type="title"/>
          </p:nvPr>
        </p:nvSpPr>
        <p:spPr/>
        <p:txBody>
          <a:bodyPr/>
          <a:lstStyle/>
          <a:p>
            <a:r>
              <a:rPr lang="en-US" i="1" dirty="0"/>
              <a:t>Software Quality Assurance </a:t>
            </a:r>
            <a:br>
              <a:rPr lang="en-US" i="1" dirty="0"/>
            </a:br>
            <a:r>
              <a:rPr lang="en-US" i="1" dirty="0"/>
              <a:t>(page 153)</a:t>
            </a:r>
            <a:endParaRPr lang="en-US" dirty="0"/>
          </a:p>
        </p:txBody>
      </p:sp>
      <p:sp>
        <p:nvSpPr>
          <p:cNvPr id="3" name="Content Placeholder 2">
            <a:extLst>
              <a:ext uri="{FF2B5EF4-FFF2-40B4-BE49-F238E27FC236}">
                <a16:creationId xmlns:a16="http://schemas.microsoft.com/office/drawing/2014/main" id="{522C6DC9-151E-43B7-AE48-49FC84A53BB6}"/>
              </a:ext>
            </a:extLst>
          </p:cNvPr>
          <p:cNvSpPr>
            <a:spLocks noGrp="1"/>
          </p:cNvSpPr>
          <p:nvPr>
            <p:ph idx="1"/>
          </p:nvPr>
        </p:nvSpPr>
        <p:spPr>
          <a:xfrm>
            <a:off x="838200" y="1825625"/>
            <a:ext cx="6242300" cy="4351338"/>
          </a:xfrm>
        </p:spPr>
        <p:txBody>
          <a:bodyPr>
            <a:normAutofit fontScale="55000" lnSpcReduction="20000"/>
          </a:bodyPr>
          <a:lstStyle/>
          <a:p>
            <a:pPr>
              <a:buFont typeface="Arial" panose="020B0604020202020204" pitchFamily="34" charset="0"/>
              <a:buChar char="•"/>
            </a:pPr>
            <a:r>
              <a:rPr lang="en-US" i="1" dirty="0"/>
              <a:t>Activity 1 A SQA plan is </a:t>
            </a:r>
            <a:r>
              <a:rPr lang="en-US" sz="2900" b="1" i="1" dirty="0">
                <a:solidFill>
                  <a:schemeClr val="accent6"/>
                </a:solidFill>
              </a:rPr>
              <a:t>prepared</a:t>
            </a:r>
            <a:r>
              <a:rPr lang="en-US" i="1" dirty="0"/>
              <a:t> for the software project according to a documented procedure.</a:t>
            </a:r>
          </a:p>
          <a:p>
            <a:pPr>
              <a:buFont typeface="Arial" panose="020B0604020202020204" pitchFamily="34" charset="0"/>
              <a:buChar char="•"/>
            </a:pPr>
            <a:r>
              <a:rPr lang="en-US" i="1" dirty="0"/>
              <a:t>Activity 2 The SQA group's activities are </a:t>
            </a:r>
            <a:r>
              <a:rPr lang="en-US" b="1" i="1" dirty="0">
                <a:solidFill>
                  <a:schemeClr val="accent6"/>
                </a:solidFill>
              </a:rPr>
              <a:t>performed</a:t>
            </a:r>
            <a:r>
              <a:rPr lang="en-US" i="1" dirty="0"/>
              <a:t> in accordance with the SQA plan.</a:t>
            </a:r>
            <a:endParaRPr lang="en-US" dirty="0"/>
          </a:p>
          <a:p>
            <a:pPr>
              <a:buFont typeface="Arial" panose="020B0604020202020204" pitchFamily="34" charset="0"/>
              <a:buChar char="•"/>
            </a:pPr>
            <a:r>
              <a:rPr lang="en-US" i="1" dirty="0"/>
              <a:t>Activity 3 The SQA group </a:t>
            </a:r>
            <a:r>
              <a:rPr lang="en-US" b="1" i="1" dirty="0">
                <a:solidFill>
                  <a:schemeClr val="accent6"/>
                </a:solidFill>
              </a:rPr>
              <a:t>participates</a:t>
            </a:r>
            <a:r>
              <a:rPr lang="en-US" i="1" dirty="0"/>
              <a:t> in the preparation and review of the project's software development plan, standards, and procedures.</a:t>
            </a:r>
            <a:endParaRPr lang="en-US" dirty="0"/>
          </a:p>
          <a:p>
            <a:pPr>
              <a:buFont typeface="Arial" panose="020B0604020202020204" pitchFamily="34" charset="0"/>
              <a:buChar char="•"/>
            </a:pPr>
            <a:r>
              <a:rPr lang="en-US" i="1" dirty="0"/>
              <a:t>Activity 4 The SQA group </a:t>
            </a:r>
            <a:r>
              <a:rPr lang="en-US" b="1" i="1" dirty="0">
                <a:solidFill>
                  <a:schemeClr val="accent6"/>
                </a:solidFill>
              </a:rPr>
              <a:t>reviews</a:t>
            </a:r>
            <a:r>
              <a:rPr lang="en-US" i="1" dirty="0"/>
              <a:t> the software engineering activities to verify compliance.</a:t>
            </a:r>
            <a:endParaRPr lang="en-US" dirty="0"/>
          </a:p>
          <a:p>
            <a:pPr>
              <a:buFont typeface="Arial" panose="020B0604020202020204" pitchFamily="34" charset="0"/>
              <a:buChar char="•"/>
            </a:pPr>
            <a:r>
              <a:rPr lang="en-US" i="1" dirty="0"/>
              <a:t>Activity 5 The SQA group </a:t>
            </a:r>
            <a:r>
              <a:rPr lang="en-US" b="1" i="1" dirty="0">
                <a:solidFill>
                  <a:schemeClr val="accent6"/>
                </a:solidFill>
              </a:rPr>
              <a:t>audits</a:t>
            </a:r>
            <a:r>
              <a:rPr lang="en-US" i="1" dirty="0"/>
              <a:t> designated software work products to verify compliance.</a:t>
            </a:r>
            <a:endParaRPr lang="en-US" dirty="0"/>
          </a:p>
          <a:p>
            <a:pPr>
              <a:buFont typeface="Arial" panose="020B0604020202020204" pitchFamily="34" charset="0"/>
              <a:buChar char="•"/>
            </a:pPr>
            <a:r>
              <a:rPr lang="en-US" i="1" dirty="0"/>
              <a:t>Activity 6 The SQA group periodically </a:t>
            </a:r>
            <a:r>
              <a:rPr lang="en-US" b="1" i="1" dirty="0">
                <a:solidFill>
                  <a:schemeClr val="accent6"/>
                </a:solidFill>
              </a:rPr>
              <a:t>reports</a:t>
            </a:r>
            <a:r>
              <a:rPr lang="en-US" i="1" dirty="0"/>
              <a:t> the results of its activities to the software engineering group.</a:t>
            </a:r>
            <a:endParaRPr lang="en-US" dirty="0"/>
          </a:p>
          <a:p>
            <a:pPr>
              <a:buFont typeface="Arial" panose="020B0604020202020204" pitchFamily="34" charset="0"/>
              <a:buChar char="•"/>
            </a:pPr>
            <a:r>
              <a:rPr lang="en-US" i="1" dirty="0"/>
              <a:t>Activity 7 </a:t>
            </a:r>
            <a:r>
              <a:rPr lang="en-US" b="1" i="1" dirty="0">
                <a:solidFill>
                  <a:schemeClr val="accent6"/>
                </a:solidFill>
              </a:rPr>
              <a:t>Deviations</a:t>
            </a:r>
            <a:r>
              <a:rPr lang="en-US" i="1" dirty="0"/>
              <a:t> identified in the software activities and software work products are </a:t>
            </a:r>
            <a:r>
              <a:rPr lang="en-US" b="1" i="1" dirty="0">
                <a:solidFill>
                  <a:schemeClr val="accent6"/>
                </a:solidFill>
              </a:rPr>
              <a:t>documented</a:t>
            </a:r>
            <a:r>
              <a:rPr lang="en-US" i="1" dirty="0"/>
              <a:t> and handled according to a documented procedure.</a:t>
            </a:r>
            <a:endParaRPr lang="en-US" dirty="0"/>
          </a:p>
          <a:p>
            <a:pPr>
              <a:buFont typeface="Arial" panose="020B0604020202020204" pitchFamily="34" charset="0"/>
              <a:buChar char="•"/>
            </a:pPr>
            <a:r>
              <a:rPr lang="en-US" i="1" dirty="0"/>
              <a:t>Activity 8 The SQA group conducts periodic </a:t>
            </a:r>
            <a:r>
              <a:rPr lang="en-US" b="1" i="1" dirty="0">
                <a:solidFill>
                  <a:schemeClr val="accent6"/>
                </a:solidFill>
              </a:rPr>
              <a:t>reviews</a:t>
            </a:r>
            <a:r>
              <a:rPr lang="en-US" i="1" dirty="0"/>
              <a:t> of its activities and findings </a:t>
            </a:r>
            <a:r>
              <a:rPr lang="en-US" b="1" i="1" dirty="0"/>
              <a:t>with the customer's SQA </a:t>
            </a:r>
            <a:r>
              <a:rPr lang="en-US" i="1" dirty="0"/>
              <a:t>personnel, as appropriate.</a:t>
            </a:r>
            <a:endParaRPr lang="en-US" dirty="0"/>
          </a:p>
          <a:p>
            <a:endParaRPr lang="en-US" dirty="0"/>
          </a:p>
        </p:txBody>
      </p:sp>
      <p:pic>
        <p:nvPicPr>
          <p:cNvPr id="4" name="Picture 3">
            <a:extLst>
              <a:ext uri="{FF2B5EF4-FFF2-40B4-BE49-F238E27FC236}">
                <a16:creationId xmlns:a16="http://schemas.microsoft.com/office/drawing/2014/main" id="{BF8A26E8-E9A6-4D84-8CE4-895B90F985FB}"/>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5" name="Group 4">
            <a:extLst>
              <a:ext uri="{FF2B5EF4-FFF2-40B4-BE49-F238E27FC236}">
                <a16:creationId xmlns:a16="http://schemas.microsoft.com/office/drawing/2014/main" id="{F52D759D-6272-B649-80B7-23DDFD39B4F0}"/>
              </a:ext>
            </a:extLst>
          </p:cNvPr>
          <p:cNvGrpSpPr/>
          <p:nvPr/>
        </p:nvGrpSpPr>
        <p:grpSpPr>
          <a:xfrm>
            <a:off x="7080500" y="0"/>
            <a:ext cx="1678488" cy="1286657"/>
            <a:chOff x="7080500" y="0"/>
            <a:chExt cx="1678488" cy="1286657"/>
          </a:xfrm>
        </p:grpSpPr>
        <p:sp>
          <p:nvSpPr>
            <p:cNvPr id="6" name="Rounded Rectangle 5">
              <a:extLst>
                <a:ext uri="{FF2B5EF4-FFF2-40B4-BE49-F238E27FC236}">
                  <a16:creationId xmlns:a16="http://schemas.microsoft.com/office/drawing/2014/main" id="{ACCAEDA7-CDB6-C346-9BC6-6D905E01CD11}"/>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7" name="Rounded Rectangle 6">
              <a:extLst>
                <a:ext uri="{FF2B5EF4-FFF2-40B4-BE49-F238E27FC236}">
                  <a16:creationId xmlns:a16="http://schemas.microsoft.com/office/drawing/2014/main" id="{53AF8F0D-2055-B44B-AB81-5C99448A8A22}"/>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8" name="Rounded Rectangle 7">
              <a:extLst>
                <a:ext uri="{FF2B5EF4-FFF2-40B4-BE49-F238E27FC236}">
                  <a16:creationId xmlns:a16="http://schemas.microsoft.com/office/drawing/2014/main" id="{89FCE465-4D10-A548-A2D3-297627498DA6}"/>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9" name="Rounded Rectangle 8">
              <a:extLst>
                <a:ext uri="{FF2B5EF4-FFF2-40B4-BE49-F238E27FC236}">
                  <a16:creationId xmlns:a16="http://schemas.microsoft.com/office/drawing/2014/main" id="{A88AC52A-2A11-E34A-BEFA-521E465D8119}"/>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12" name="Picture 11">
            <a:extLst>
              <a:ext uri="{FF2B5EF4-FFF2-40B4-BE49-F238E27FC236}">
                <a16:creationId xmlns:a16="http://schemas.microsoft.com/office/drawing/2014/main" id="{501B5B35-D4FD-AFF2-C219-563DD7B78236}"/>
              </a:ext>
            </a:extLst>
          </p:cNvPr>
          <p:cNvPicPr>
            <a:picLocks noChangeAspect="1"/>
          </p:cNvPicPr>
          <p:nvPr/>
        </p:nvPicPr>
        <p:blipFill>
          <a:blip r:embed="rId3"/>
          <a:stretch>
            <a:fillRect/>
          </a:stretch>
        </p:blipFill>
        <p:spPr>
          <a:xfrm>
            <a:off x="7080500" y="1915858"/>
            <a:ext cx="3144292" cy="4641574"/>
          </a:xfrm>
          <a:prstGeom prst="rect">
            <a:avLst/>
          </a:prstGeom>
        </p:spPr>
      </p:pic>
      <p:pic>
        <p:nvPicPr>
          <p:cNvPr id="13" name="Picture 12">
            <a:extLst>
              <a:ext uri="{FF2B5EF4-FFF2-40B4-BE49-F238E27FC236}">
                <a16:creationId xmlns:a16="http://schemas.microsoft.com/office/drawing/2014/main" id="{4C5E78CD-8E9B-2082-8573-B91A4FA2BE91}"/>
              </a:ext>
            </a:extLst>
          </p:cNvPr>
          <p:cNvPicPr>
            <a:picLocks noChangeAspect="1"/>
          </p:cNvPicPr>
          <p:nvPr/>
        </p:nvPicPr>
        <p:blipFill>
          <a:blip r:embed="rId4"/>
          <a:stretch>
            <a:fillRect/>
          </a:stretch>
        </p:blipFill>
        <p:spPr>
          <a:xfrm>
            <a:off x="7919744" y="2534478"/>
            <a:ext cx="2982503" cy="2699578"/>
          </a:xfrm>
          <a:prstGeom prst="rect">
            <a:avLst/>
          </a:prstGeom>
        </p:spPr>
      </p:pic>
      <p:pic>
        <p:nvPicPr>
          <p:cNvPr id="14" name="Picture 13">
            <a:extLst>
              <a:ext uri="{FF2B5EF4-FFF2-40B4-BE49-F238E27FC236}">
                <a16:creationId xmlns:a16="http://schemas.microsoft.com/office/drawing/2014/main" id="{1680FB67-6F96-491F-C87B-336977CAB927}"/>
              </a:ext>
            </a:extLst>
          </p:cNvPr>
          <p:cNvPicPr>
            <a:picLocks noChangeAspect="1"/>
          </p:cNvPicPr>
          <p:nvPr/>
        </p:nvPicPr>
        <p:blipFill>
          <a:blip r:embed="rId5"/>
          <a:stretch>
            <a:fillRect/>
          </a:stretch>
        </p:blipFill>
        <p:spPr>
          <a:xfrm>
            <a:off x="8652646" y="3288034"/>
            <a:ext cx="2966061" cy="2699579"/>
          </a:xfrm>
          <a:prstGeom prst="rect">
            <a:avLst/>
          </a:prstGeom>
        </p:spPr>
      </p:pic>
      <p:pic>
        <p:nvPicPr>
          <p:cNvPr id="16" name="Picture 15">
            <a:extLst>
              <a:ext uri="{FF2B5EF4-FFF2-40B4-BE49-F238E27FC236}">
                <a16:creationId xmlns:a16="http://schemas.microsoft.com/office/drawing/2014/main" id="{5499C391-7ACE-4137-9031-AACEA6485E40}"/>
              </a:ext>
            </a:extLst>
          </p:cNvPr>
          <p:cNvPicPr>
            <a:picLocks noChangeAspect="1"/>
          </p:cNvPicPr>
          <p:nvPr/>
        </p:nvPicPr>
        <p:blipFill>
          <a:blip r:embed="rId6"/>
          <a:stretch>
            <a:fillRect/>
          </a:stretch>
        </p:blipFill>
        <p:spPr>
          <a:xfrm>
            <a:off x="9113109" y="3962952"/>
            <a:ext cx="3238500" cy="3213100"/>
          </a:xfrm>
          <a:prstGeom prst="rect">
            <a:avLst/>
          </a:prstGeom>
        </p:spPr>
      </p:pic>
      <p:pic>
        <p:nvPicPr>
          <p:cNvPr id="17" name="Picture 16">
            <a:extLst>
              <a:ext uri="{FF2B5EF4-FFF2-40B4-BE49-F238E27FC236}">
                <a16:creationId xmlns:a16="http://schemas.microsoft.com/office/drawing/2014/main" id="{F9691ADA-284F-4095-85D4-47A92B605A4B}"/>
              </a:ext>
            </a:extLst>
          </p:cNvPr>
          <p:cNvPicPr>
            <a:picLocks noChangeAspect="1"/>
          </p:cNvPicPr>
          <p:nvPr/>
        </p:nvPicPr>
        <p:blipFill>
          <a:blip r:embed="rId7"/>
          <a:stretch>
            <a:fillRect/>
          </a:stretch>
        </p:blipFill>
        <p:spPr>
          <a:xfrm>
            <a:off x="9820637" y="4759591"/>
            <a:ext cx="3502163" cy="3304954"/>
          </a:xfrm>
          <a:prstGeom prst="rect">
            <a:avLst/>
          </a:prstGeom>
        </p:spPr>
      </p:pic>
    </p:spTree>
    <p:extLst>
      <p:ext uri="{BB962C8B-B14F-4D97-AF65-F5344CB8AC3E}">
        <p14:creationId xmlns:p14="http://schemas.microsoft.com/office/powerpoint/2010/main" val="66843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0B06-0760-49FB-9608-FAAB20687BB6}"/>
              </a:ext>
            </a:extLst>
          </p:cNvPr>
          <p:cNvSpPr>
            <a:spLocks noGrp="1"/>
          </p:cNvSpPr>
          <p:nvPr>
            <p:ph type="title"/>
          </p:nvPr>
        </p:nvSpPr>
        <p:spPr/>
        <p:txBody>
          <a:bodyPr/>
          <a:lstStyle/>
          <a:p>
            <a:r>
              <a:rPr lang="en-US" i="1"/>
              <a:t>Requirement Management </a:t>
            </a:r>
            <a:br>
              <a:rPr lang="en-US" i="1"/>
            </a:br>
            <a:r>
              <a:rPr lang="en-US" i="1"/>
              <a:t>(page 91):</a:t>
            </a:r>
            <a:endParaRPr lang="en-US" dirty="0"/>
          </a:p>
        </p:txBody>
      </p:sp>
      <p:sp>
        <p:nvSpPr>
          <p:cNvPr id="3" name="Content Placeholder 2">
            <a:extLst>
              <a:ext uri="{FF2B5EF4-FFF2-40B4-BE49-F238E27FC236}">
                <a16:creationId xmlns:a16="http://schemas.microsoft.com/office/drawing/2014/main" id="{C45623EC-607C-426C-BA61-4BF44CA17D38}"/>
              </a:ext>
            </a:extLst>
          </p:cNvPr>
          <p:cNvSpPr>
            <a:spLocks noGrp="1"/>
          </p:cNvSpPr>
          <p:nvPr>
            <p:ph idx="1"/>
          </p:nvPr>
        </p:nvSpPr>
        <p:spPr>
          <a:xfrm>
            <a:off x="1097280" y="1845734"/>
            <a:ext cx="5750781" cy="4023360"/>
          </a:xfrm>
        </p:spPr>
        <p:txBody>
          <a:bodyPr>
            <a:normAutofit fontScale="92500" lnSpcReduction="20000"/>
          </a:bodyPr>
          <a:lstStyle/>
          <a:p>
            <a:r>
              <a:rPr lang="en-US" dirty="0"/>
              <a:t>Activity 1 The software engineering group </a:t>
            </a:r>
            <a:r>
              <a:rPr lang="en-US" b="1" dirty="0">
                <a:solidFill>
                  <a:schemeClr val="accent6"/>
                </a:solidFill>
              </a:rPr>
              <a:t>reviews</a:t>
            </a:r>
            <a:r>
              <a:rPr lang="en-US" dirty="0"/>
              <a:t> the allocated requirements before they are incorporated into the software project.</a:t>
            </a:r>
          </a:p>
          <a:p>
            <a:pPr lvl="1"/>
            <a:r>
              <a:rPr lang="en-US" dirty="0"/>
              <a:t>i.e. SPMP 5.3.1.3 Requirement Change control process</a:t>
            </a:r>
          </a:p>
          <a:p>
            <a:r>
              <a:rPr lang="en-US" dirty="0"/>
              <a:t>Activity 2 The software engineering group </a:t>
            </a:r>
            <a:r>
              <a:rPr lang="en-US" b="1" dirty="0">
                <a:solidFill>
                  <a:schemeClr val="accent6"/>
                </a:solidFill>
              </a:rPr>
              <a:t>uses</a:t>
            </a:r>
            <a:r>
              <a:rPr lang="en-US" dirty="0"/>
              <a:t> the allocated requirements as the </a:t>
            </a:r>
            <a:r>
              <a:rPr lang="en-US" b="1" dirty="0">
                <a:solidFill>
                  <a:schemeClr val="accent6"/>
                </a:solidFill>
              </a:rPr>
              <a:t>basis</a:t>
            </a:r>
            <a:r>
              <a:rPr lang="en-US" dirty="0"/>
              <a:t> for software plans, work products, and activities.</a:t>
            </a:r>
          </a:p>
          <a:p>
            <a:r>
              <a:rPr lang="en-US" dirty="0"/>
              <a:t>Activity 3 Changes to the allocated requirements are </a:t>
            </a:r>
            <a:r>
              <a:rPr lang="en-US" b="1" dirty="0">
                <a:solidFill>
                  <a:schemeClr val="accent6"/>
                </a:solidFill>
              </a:rPr>
              <a:t>reviewed</a:t>
            </a:r>
            <a:r>
              <a:rPr lang="en-US" dirty="0"/>
              <a:t> and incorporated into the software project.</a:t>
            </a:r>
          </a:p>
        </p:txBody>
      </p:sp>
      <p:pic>
        <p:nvPicPr>
          <p:cNvPr id="7" name="Picture 6">
            <a:extLst>
              <a:ext uri="{FF2B5EF4-FFF2-40B4-BE49-F238E27FC236}">
                <a16:creationId xmlns:a16="http://schemas.microsoft.com/office/drawing/2014/main" id="{D5AD978D-0C85-4A39-AAA3-BAE4CF142FA2}"/>
              </a:ext>
            </a:extLst>
          </p:cNvPr>
          <p:cNvPicPr>
            <a:picLocks noChangeAspect="1"/>
          </p:cNvPicPr>
          <p:nvPr/>
        </p:nvPicPr>
        <p:blipFill>
          <a:blip r:embed="rId2"/>
          <a:stretch>
            <a:fillRect/>
          </a:stretch>
        </p:blipFill>
        <p:spPr>
          <a:xfrm>
            <a:off x="8758989" y="0"/>
            <a:ext cx="3433011" cy="1780921"/>
          </a:xfrm>
          <a:prstGeom prst="rect">
            <a:avLst/>
          </a:prstGeom>
        </p:spPr>
      </p:pic>
      <p:grpSp>
        <p:nvGrpSpPr>
          <p:cNvPr id="5" name="Group 4">
            <a:extLst>
              <a:ext uri="{FF2B5EF4-FFF2-40B4-BE49-F238E27FC236}">
                <a16:creationId xmlns:a16="http://schemas.microsoft.com/office/drawing/2014/main" id="{34BBF40A-4C8F-CF4E-ABB9-18272FDF2FC5}"/>
              </a:ext>
            </a:extLst>
          </p:cNvPr>
          <p:cNvGrpSpPr/>
          <p:nvPr/>
        </p:nvGrpSpPr>
        <p:grpSpPr>
          <a:xfrm>
            <a:off x="7080501" y="83254"/>
            <a:ext cx="1678488" cy="1286657"/>
            <a:chOff x="9600239" y="293381"/>
            <a:chExt cx="1678488" cy="1286657"/>
          </a:xfrm>
        </p:grpSpPr>
        <p:sp>
          <p:nvSpPr>
            <p:cNvPr id="6" name="Rounded Rectangle 5">
              <a:extLst>
                <a:ext uri="{FF2B5EF4-FFF2-40B4-BE49-F238E27FC236}">
                  <a16:creationId xmlns:a16="http://schemas.microsoft.com/office/drawing/2014/main" id="{2F1FA4E1-389D-0148-93C8-D28202145433}"/>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8" name="Rounded Rectangle 7">
              <a:extLst>
                <a:ext uri="{FF2B5EF4-FFF2-40B4-BE49-F238E27FC236}">
                  <a16:creationId xmlns:a16="http://schemas.microsoft.com/office/drawing/2014/main" id="{049ADD92-68E9-4B42-9D57-C3950687EE18}"/>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9" name="Rounded Rectangle 8">
              <a:extLst>
                <a:ext uri="{FF2B5EF4-FFF2-40B4-BE49-F238E27FC236}">
                  <a16:creationId xmlns:a16="http://schemas.microsoft.com/office/drawing/2014/main" id="{F8B64851-1BE9-2D45-9DCC-54A5B527F9B4}"/>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0" name="Rounded Rectangle 9">
              <a:extLst>
                <a:ext uri="{FF2B5EF4-FFF2-40B4-BE49-F238E27FC236}">
                  <a16:creationId xmlns:a16="http://schemas.microsoft.com/office/drawing/2014/main" id="{E82E9578-007F-A349-BC86-2E7D6AB24182}"/>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4" name="Picture 3">
            <a:extLst>
              <a:ext uri="{FF2B5EF4-FFF2-40B4-BE49-F238E27FC236}">
                <a16:creationId xmlns:a16="http://schemas.microsoft.com/office/drawing/2014/main" id="{0DFC0E2E-01E9-6450-D199-D26CBFD6B77C}"/>
              </a:ext>
            </a:extLst>
          </p:cNvPr>
          <p:cNvPicPr>
            <a:picLocks noChangeAspect="1"/>
          </p:cNvPicPr>
          <p:nvPr/>
        </p:nvPicPr>
        <p:blipFill>
          <a:blip r:embed="rId3"/>
          <a:stretch>
            <a:fillRect/>
          </a:stretch>
        </p:blipFill>
        <p:spPr>
          <a:xfrm>
            <a:off x="7080500" y="1915858"/>
            <a:ext cx="3144292" cy="4641574"/>
          </a:xfrm>
          <a:prstGeom prst="rect">
            <a:avLst/>
          </a:prstGeom>
        </p:spPr>
      </p:pic>
      <p:pic>
        <p:nvPicPr>
          <p:cNvPr id="11" name="Picture 10">
            <a:extLst>
              <a:ext uri="{FF2B5EF4-FFF2-40B4-BE49-F238E27FC236}">
                <a16:creationId xmlns:a16="http://schemas.microsoft.com/office/drawing/2014/main" id="{D064E53A-5B98-AD03-8E41-0D17A48D375B}"/>
              </a:ext>
            </a:extLst>
          </p:cNvPr>
          <p:cNvPicPr>
            <a:picLocks noChangeAspect="1"/>
          </p:cNvPicPr>
          <p:nvPr/>
        </p:nvPicPr>
        <p:blipFill>
          <a:blip r:embed="rId4"/>
          <a:stretch>
            <a:fillRect/>
          </a:stretch>
        </p:blipFill>
        <p:spPr>
          <a:xfrm>
            <a:off x="8830917" y="2146046"/>
            <a:ext cx="3361083" cy="935831"/>
          </a:xfrm>
          <a:prstGeom prst="rect">
            <a:avLst/>
          </a:prstGeom>
        </p:spPr>
      </p:pic>
      <p:pic>
        <p:nvPicPr>
          <p:cNvPr id="12" name="Picture 11">
            <a:extLst>
              <a:ext uri="{FF2B5EF4-FFF2-40B4-BE49-F238E27FC236}">
                <a16:creationId xmlns:a16="http://schemas.microsoft.com/office/drawing/2014/main" id="{C579CC07-AEC1-396B-A676-0A2DDF8A7173}"/>
              </a:ext>
            </a:extLst>
          </p:cNvPr>
          <p:cNvPicPr>
            <a:picLocks noChangeAspect="1"/>
          </p:cNvPicPr>
          <p:nvPr/>
        </p:nvPicPr>
        <p:blipFill>
          <a:blip r:embed="rId5"/>
          <a:stretch>
            <a:fillRect/>
          </a:stretch>
        </p:blipFill>
        <p:spPr>
          <a:xfrm>
            <a:off x="8960128" y="3095370"/>
            <a:ext cx="3231872" cy="3400199"/>
          </a:xfrm>
          <a:prstGeom prst="rect">
            <a:avLst/>
          </a:prstGeom>
        </p:spPr>
      </p:pic>
    </p:spTree>
    <p:extLst>
      <p:ext uri="{BB962C8B-B14F-4D97-AF65-F5344CB8AC3E}">
        <p14:creationId xmlns:p14="http://schemas.microsoft.com/office/powerpoint/2010/main" val="2327436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C533-A240-44E6-A945-1555908B1BC0}"/>
              </a:ext>
            </a:extLst>
          </p:cNvPr>
          <p:cNvSpPr>
            <a:spLocks noGrp="1"/>
          </p:cNvSpPr>
          <p:nvPr>
            <p:ph type="title"/>
          </p:nvPr>
        </p:nvSpPr>
        <p:spPr/>
        <p:txBody>
          <a:bodyPr/>
          <a:lstStyle/>
          <a:p>
            <a:r>
              <a:rPr lang="en-US" i="1" dirty="0"/>
              <a:t>Software Project Planning </a:t>
            </a:r>
            <a:br>
              <a:rPr lang="en-US" i="1" dirty="0"/>
            </a:br>
            <a:r>
              <a:rPr lang="en-US" i="1" dirty="0"/>
              <a:t>(page 101)</a:t>
            </a:r>
            <a:endParaRPr lang="en-US" dirty="0"/>
          </a:p>
        </p:txBody>
      </p:sp>
      <p:sp>
        <p:nvSpPr>
          <p:cNvPr id="3" name="Content Placeholder 2">
            <a:extLst>
              <a:ext uri="{FF2B5EF4-FFF2-40B4-BE49-F238E27FC236}">
                <a16:creationId xmlns:a16="http://schemas.microsoft.com/office/drawing/2014/main" id="{CC95B06F-A431-4CC4-BE22-05DF88769D3A}"/>
              </a:ext>
            </a:extLst>
          </p:cNvPr>
          <p:cNvSpPr>
            <a:spLocks noGrp="1"/>
          </p:cNvSpPr>
          <p:nvPr>
            <p:ph sz="half" idx="1"/>
          </p:nvPr>
        </p:nvSpPr>
        <p:spPr>
          <a:xfrm>
            <a:off x="0" y="1845734"/>
            <a:ext cx="6035039" cy="5012264"/>
          </a:xfrm>
        </p:spPr>
        <p:txBody>
          <a:bodyPr>
            <a:normAutofit fontScale="62500" lnSpcReduction="20000"/>
          </a:bodyPr>
          <a:lstStyle/>
          <a:p>
            <a:r>
              <a:rPr lang="en-US" dirty="0"/>
              <a:t> Activity 1 The software engineering group participates on the </a:t>
            </a:r>
            <a:r>
              <a:rPr lang="en-US" b="1" dirty="0"/>
              <a:t>project proposal team</a:t>
            </a:r>
            <a:r>
              <a:rPr lang="en-US" dirty="0"/>
              <a:t>.</a:t>
            </a:r>
          </a:p>
          <a:p>
            <a:pPr lvl="1"/>
            <a:r>
              <a:rPr lang="en-US" dirty="0"/>
              <a:t>i.e. 5.1: Start-up plan</a:t>
            </a:r>
          </a:p>
          <a:p>
            <a:r>
              <a:rPr lang="en-US" dirty="0"/>
              <a:t>    Activity 2 Software project planning is initiated in the </a:t>
            </a:r>
            <a:r>
              <a:rPr lang="en-US" b="1" dirty="0"/>
              <a:t>early stages </a:t>
            </a:r>
            <a:r>
              <a:rPr lang="en-US" dirty="0"/>
              <a:t>of, and in parallel with, the overall project planning.</a:t>
            </a:r>
          </a:p>
          <a:p>
            <a:r>
              <a:rPr lang="en-US" dirty="0"/>
              <a:t>Activity 3 The software engineering group participates with </a:t>
            </a:r>
            <a:r>
              <a:rPr lang="en-US" b="1" dirty="0"/>
              <a:t>other affected groups</a:t>
            </a:r>
            <a:r>
              <a:rPr lang="en-US" dirty="0"/>
              <a:t> in the overall project planning throughout the project's life.</a:t>
            </a:r>
          </a:p>
          <a:p>
            <a:r>
              <a:rPr lang="en-US" dirty="0"/>
              <a:t>Activity 4 Software </a:t>
            </a:r>
            <a:r>
              <a:rPr lang="en-US" b="1" dirty="0"/>
              <a:t>project commitments </a:t>
            </a:r>
            <a:r>
              <a:rPr lang="en-US" dirty="0"/>
              <a:t>made to individuals and groups external to the organization are reviewed with senior management according to a documented procedure.</a:t>
            </a:r>
          </a:p>
          <a:p>
            <a:r>
              <a:rPr lang="en-US" dirty="0"/>
              <a:t>Activity 5 A software </a:t>
            </a:r>
            <a:r>
              <a:rPr lang="en-US" b="1" dirty="0"/>
              <a:t>life cycle with predefined stages </a:t>
            </a:r>
            <a:r>
              <a:rPr lang="en-US" dirty="0"/>
              <a:t>of manageable size is identified or defined.</a:t>
            </a:r>
          </a:p>
          <a:p>
            <a:r>
              <a:rPr lang="en-US" dirty="0"/>
              <a:t>Activity 6 The project's </a:t>
            </a:r>
            <a:r>
              <a:rPr lang="en-US" b="1" dirty="0"/>
              <a:t>software development plan </a:t>
            </a:r>
            <a:r>
              <a:rPr lang="en-US" dirty="0"/>
              <a:t>is developed according to a documented procedure.</a:t>
            </a:r>
          </a:p>
          <a:p>
            <a:r>
              <a:rPr lang="en-US" dirty="0"/>
              <a:t>Activity 7 The plan for the software </a:t>
            </a:r>
            <a:r>
              <a:rPr lang="en-US" b="1" dirty="0"/>
              <a:t>project is documented</a:t>
            </a:r>
            <a:r>
              <a:rPr lang="en-US" dirty="0"/>
              <a:t>.</a:t>
            </a:r>
          </a:p>
        </p:txBody>
      </p:sp>
      <p:sp>
        <p:nvSpPr>
          <p:cNvPr id="6" name="Content Placeholder 5">
            <a:extLst>
              <a:ext uri="{FF2B5EF4-FFF2-40B4-BE49-F238E27FC236}">
                <a16:creationId xmlns:a16="http://schemas.microsoft.com/office/drawing/2014/main" id="{4142E465-3FBA-4351-A811-F75DB935A760}"/>
              </a:ext>
            </a:extLst>
          </p:cNvPr>
          <p:cNvSpPr>
            <a:spLocks noGrp="1"/>
          </p:cNvSpPr>
          <p:nvPr>
            <p:ph sz="half" idx="2"/>
          </p:nvPr>
        </p:nvSpPr>
        <p:spPr>
          <a:xfrm>
            <a:off x="6217919" y="1845734"/>
            <a:ext cx="5974079" cy="5012265"/>
          </a:xfrm>
        </p:spPr>
        <p:txBody>
          <a:bodyPr>
            <a:normAutofit fontScale="62500" lnSpcReduction="20000"/>
          </a:bodyPr>
          <a:lstStyle/>
          <a:p>
            <a:r>
              <a:rPr lang="en-US" dirty="0"/>
              <a:t> Activity 8 Software work products that are needed to establish and </a:t>
            </a:r>
            <a:r>
              <a:rPr lang="en-US" b="1" dirty="0"/>
              <a:t>maintain control </a:t>
            </a:r>
            <a:r>
              <a:rPr lang="en-US" dirty="0"/>
              <a:t>of the software project are identified.</a:t>
            </a:r>
          </a:p>
          <a:p>
            <a:r>
              <a:rPr lang="en-US" dirty="0"/>
              <a:t>    Activity 9 </a:t>
            </a:r>
            <a:r>
              <a:rPr lang="en-US" b="1" dirty="0"/>
              <a:t>Estimates</a:t>
            </a:r>
            <a:r>
              <a:rPr lang="en-US" dirty="0"/>
              <a:t> for the size of the software work products (or changes to the size of software work products) are derived according to a documented procedure.</a:t>
            </a:r>
          </a:p>
          <a:p>
            <a:r>
              <a:rPr lang="en-US" dirty="0"/>
              <a:t>    Activity 10 </a:t>
            </a:r>
            <a:r>
              <a:rPr lang="en-US" b="1" dirty="0"/>
              <a:t>Estimates</a:t>
            </a:r>
            <a:r>
              <a:rPr lang="en-US" dirty="0"/>
              <a:t> for the software project's effort and costs are derived according to a documented procedure.</a:t>
            </a:r>
          </a:p>
          <a:p>
            <a:r>
              <a:rPr lang="en-US" dirty="0"/>
              <a:t>    Activity 11 </a:t>
            </a:r>
            <a:r>
              <a:rPr lang="en-US" b="1" dirty="0"/>
              <a:t>Estimates</a:t>
            </a:r>
            <a:r>
              <a:rPr lang="en-US" dirty="0"/>
              <a:t> for the project's critical computer resources are derived according to a documented procedure.</a:t>
            </a:r>
          </a:p>
          <a:p>
            <a:r>
              <a:rPr lang="en-US" dirty="0"/>
              <a:t>    Activity 12 The project's software </a:t>
            </a:r>
            <a:r>
              <a:rPr lang="en-US" b="1" dirty="0"/>
              <a:t>schedule</a:t>
            </a:r>
            <a:r>
              <a:rPr lang="en-US" dirty="0"/>
              <a:t> is derived according to a documented procedure.</a:t>
            </a:r>
          </a:p>
          <a:p>
            <a:r>
              <a:rPr lang="en-US" dirty="0"/>
              <a:t>    Activity 13 The </a:t>
            </a:r>
            <a:r>
              <a:rPr lang="en-US" b="1" dirty="0"/>
              <a:t>software risks </a:t>
            </a:r>
            <a:r>
              <a:rPr lang="en-US" dirty="0"/>
              <a:t>associated with the cost, resource, schedule, and technical aspects of the project are identified, assessed, and documented.</a:t>
            </a:r>
          </a:p>
          <a:p>
            <a:r>
              <a:rPr lang="en-US" dirty="0"/>
              <a:t>    Activity 14 Plans for the project's software engineering facilities and </a:t>
            </a:r>
            <a:r>
              <a:rPr lang="en-US" b="1" dirty="0"/>
              <a:t>support tools </a:t>
            </a:r>
            <a:r>
              <a:rPr lang="en-US" dirty="0"/>
              <a:t>are prepared.</a:t>
            </a:r>
          </a:p>
          <a:p>
            <a:r>
              <a:rPr lang="en-US" dirty="0"/>
              <a:t>    Activity 15 Software </a:t>
            </a:r>
            <a:r>
              <a:rPr lang="en-US" b="1" dirty="0"/>
              <a:t>planning data </a:t>
            </a:r>
            <a:r>
              <a:rPr lang="en-US" dirty="0"/>
              <a:t>are recorded.</a:t>
            </a:r>
          </a:p>
        </p:txBody>
      </p:sp>
      <p:pic>
        <p:nvPicPr>
          <p:cNvPr id="5" name="Picture 4">
            <a:extLst>
              <a:ext uri="{FF2B5EF4-FFF2-40B4-BE49-F238E27FC236}">
                <a16:creationId xmlns:a16="http://schemas.microsoft.com/office/drawing/2014/main" id="{A2FF4010-8F8F-43A0-868D-569BC5414312}"/>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4" name="Group 3">
            <a:extLst>
              <a:ext uri="{FF2B5EF4-FFF2-40B4-BE49-F238E27FC236}">
                <a16:creationId xmlns:a16="http://schemas.microsoft.com/office/drawing/2014/main" id="{76553A81-6D45-7247-B2B5-41D9F7083F63}"/>
              </a:ext>
            </a:extLst>
          </p:cNvPr>
          <p:cNvGrpSpPr/>
          <p:nvPr/>
        </p:nvGrpSpPr>
        <p:grpSpPr>
          <a:xfrm>
            <a:off x="7080500" y="0"/>
            <a:ext cx="1678488" cy="1286657"/>
            <a:chOff x="7080500" y="0"/>
            <a:chExt cx="1678488" cy="1286657"/>
          </a:xfrm>
        </p:grpSpPr>
        <p:sp>
          <p:nvSpPr>
            <p:cNvPr id="8" name="Rounded Rectangle 7">
              <a:extLst>
                <a:ext uri="{FF2B5EF4-FFF2-40B4-BE49-F238E27FC236}">
                  <a16:creationId xmlns:a16="http://schemas.microsoft.com/office/drawing/2014/main" id="{504E9CD3-33FE-B542-B3B2-A29601EE3A99}"/>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9" name="Rounded Rectangle 8">
              <a:extLst>
                <a:ext uri="{FF2B5EF4-FFF2-40B4-BE49-F238E27FC236}">
                  <a16:creationId xmlns:a16="http://schemas.microsoft.com/office/drawing/2014/main" id="{26442E32-E817-314D-B58D-3CAFD5EDDE6D}"/>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0" name="Rounded Rectangle 9">
              <a:extLst>
                <a:ext uri="{FF2B5EF4-FFF2-40B4-BE49-F238E27FC236}">
                  <a16:creationId xmlns:a16="http://schemas.microsoft.com/office/drawing/2014/main" id="{1BE04481-E266-314A-B9F6-A2B667D11ABD}"/>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1" name="Rounded Rectangle 10">
              <a:extLst>
                <a:ext uri="{FF2B5EF4-FFF2-40B4-BE49-F238E27FC236}">
                  <a16:creationId xmlns:a16="http://schemas.microsoft.com/office/drawing/2014/main" id="{96C8650B-659E-6347-9597-C0263FE0608C}"/>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99884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705E-5FF7-4B2D-BC87-8D1719D4296B}"/>
              </a:ext>
            </a:extLst>
          </p:cNvPr>
          <p:cNvSpPr>
            <a:spLocks noGrp="1"/>
          </p:cNvSpPr>
          <p:nvPr>
            <p:ph type="title"/>
          </p:nvPr>
        </p:nvSpPr>
        <p:spPr/>
        <p:txBody>
          <a:bodyPr>
            <a:normAutofit/>
          </a:bodyPr>
          <a:lstStyle/>
          <a:p>
            <a:r>
              <a:rPr lang="en-US" i="1" dirty="0"/>
              <a:t>Software Project Tracking and </a:t>
            </a:r>
            <a:br>
              <a:rPr lang="en-US" i="1" dirty="0"/>
            </a:br>
            <a:r>
              <a:rPr lang="en-US" i="1" dirty="0"/>
              <a:t>Oversight (page 121)</a:t>
            </a:r>
            <a:endParaRPr lang="en-US" dirty="0"/>
          </a:p>
        </p:txBody>
      </p:sp>
      <p:sp>
        <p:nvSpPr>
          <p:cNvPr id="3" name="Content Placeholder 2">
            <a:extLst>
              <a:ext uri="{FF2B5EF4-FFF2-40B4-BE49-F238E27FC236}">
                <a16:creationId xmlns:a16="http://schemas.microsoft.com/office/drawing/2014/main" id="{26A6AD74-C1A8-4F67-8C51-33BA33F04868}"/>
              </a:ext>
            </a:extLst>
          </p:cNvPr>
          <p:cNvSpPr>
            <a:spLocks noGrp="1"/>
          </p:cNvSpPr>
          <p:nvPr>
            <p:ph sz="half" idx="1"/>
          </p:nvPr>
        </p:nvSpPr>
        <p:spPr>
          <a:xfrm>
            <a:off x="0" y="1845733"/>
            <a:ext cx="6035039" cy="5012265"/>
          </a:xfrm>
        </p:spPr>
        <p:txBody>
          <a:bodyPr>
            <a:normAutofit fontScale="62500" lnSpcReduction="20000"/>
          </a:bodyPr>
          <a:lstStyle/>
          <a:p>
            <a:r>
              <a:rPr lang="en-US" dirty="0"/>
              <a:t>    Activity 1 A documented software </a:t>
            </a:r>
            <a:r>
              <a:rPr lang="en-US" b="1" dirty="0"/>
              <a:t>development plan </a:t>
            </a:r>
            <a:r>
              <a:rPr lang="en-US" dirty="0"/>
              <a:t>is used for tracking the software activities and communicating status.</a:t>
            </a:r>
          </a:p>
          <a:p>
            <a:r>
              <a:rPr lang="en-US" dirty="0"/>
              <a:t>    Activity 2 The project's software development plan is </a:t>
            </a:r>
            <a:r>
              <a:rPr lang="en-US" b="1" dirty="0"/>
              <a:t>revised</a:t>
            </a:r>
            <a:r>
              <a:rPr lang="en-US" dirty="0"/>
              <a:t> according to a documented procedure.</a:t>
            </a:r>
          </a:p>
          <a:p>
            <a:r>
              <a:rPr lang="en-US" dirty="0"/>
              <a:t>    Activity 3 Software project </a:t>
            </a:r>
            <a:r>
              <a:rPr lang="en-US" b="1" dirty="0"/>
              <a:t>commitments and changes </a:t>
            </a:r>
            <a:r>
              <a:rPr lang="en-US" dirty="0"/>
              <a:t>to commitments made to individuals and groups external to the organization are reviewed with senior management according to a documented procedure.</a:t>
            </a:r>
          </a:p>
          <a:p>
            <a:r>
              <a:rPr lang="en-US" dirty="0"/>
              <a:t>    Activity 4 Approved changes to commitments that affect the software project are </a:t>
            </a:r>
            <a:r>
              <a:rPr lang="en-US" b="1" dirty="0"/>
              <a:t>communicated</a:t>
            </a:r>
            <a:r>
              <a:rPr lang="en-US" dirty="0"/>
              <a:t> to the members of the software engineering group and other software-related groups.</a:t>
            </a:r>
          </a:p>
          <a:p>
            <a:r>
              <a:rPr lang="en-US" dirty="0"/>
              <a:t>    Activity 5 The </a:t>
            </a:r>
            <a:r>
              <a:rPr lang="en-US" b="1" dirty="0"/>
              <a:t>size of the software work </a:t>
            </a:r>
            <a:r>
              <a:rPr lang="en-US" dirty="0"/>
              <a:t>products (or size of the changes to the software work products) are tracked, and corrective actions are taken as necessary.</a:t>
            </a:r>
          </a:p>
          <a:p>
            <a:r>
              <a:rPr lang="en-US" dirty="0"/>
              <a:t>    Activity 6 The </a:t>
            </a:r>
            <a:r>
              <a:rPr lang="en-US" b="1" dirty="0"/>
              <a:t>project's software effort and costs are tracked</a:t>
            </a:r>
            <a:r>
              <a:rPr lang="en-US" dirty="0"/>
              <a:t>, and corrective actions are taken as necessary.</a:t>
            </a:r>
          </a:p>
          <a:p>
            <a:pPr lvl="1"/>
            <a:r>
              <a:rPr lang="en-US" b="1" dirty="0"/>
              <a:t>i.e.: 5.3.3 Budget Control plan</a:t>
            </a:r>
          </a:p>
          <a:p>
            <a:endParaRPr lang="en-US" dirty="0"/>
          </a:p>
        </p:txBody>
      </p:sp>
      <p:sp>
        <p:nvSpPr>
          <p:cNvPr id="5" name="Content Placeholder 4">
            <a:extLst>
              <a:ext uri="{FF2B5EF4-FFF2-40B4-BE49-F238E27FC236}">
                <a16:creationId xmlns:a16="http://schemas.microsoft.com/office/drawing/2014/main" id="{14EF6988-89B6-44BE-A380-7FB0EB76C712}"/>
              </a:ext>
            </a:extLst>
          </p:cNvPr>
          <p:cNvSpPr>
            <a:spLocks noGrp="1"/>
          </p:cNvSpPr>
          <p:nvPr>
            <p:ph sz="half" idx="2"/>
          </p:nvPr>
        </p:nvSpPr>
        <p:spPr>
          <a:xfrm>
            <a:off x="6217919" y="1845735"/>
            <a:ext cx="5974079" cy="5012266"/>
          </a:xfrm>
        </p:spPr>
        <p:txBody>
          <a:bodyPr>
            <a:normAutofit fontScale="62500" lnSpcReduction="20000"/>
          </a:bodyPr>
          <a:lstStyle/>
          <a:p>
            <a:r>
              <a:rPr lang="en-US" dirty="0"/>
              <a:t> Activity 7 The project's </a:t>
            </a:r>
            <a:r>
              <a:rPr lang="en-US" b="1" dirty="0"/>
              <a:t>critical computer resources </a:t>
            </a:r>
            <a:r>
              <a:rPr lang="en-US" dirty="0"/>
              <a:t>are tracked, and corrective actions are taken as necessary.</a:t>
            </a:r>
          </a:p>
          <a:p>
            <a:r>
              <a:rPr lang="en-US" dirty="0"/>
              <a:t>    Activity 8 The </a:t>
            </a:r>
            <a:r>
              <a:rPr lang="en-US" b="1" dirty="0"/>
              <a:t>project's software schedule </a:t>
            </a:r>
            <a:r>
              <a:rPr lang="en-US" dirty="0"/>
              <a:t>is tracked, and corrective actions are taken as necessary.</a:t>
            </a:r>
          </a:p>
          <a:p>
            <a:r>
              <a:rPr lang="en-US" dirty="0"/>
              <a:t>    Activity 9 Software </a:t>
            </a:r>
            <a:r>
              <a:rPr lang="en-US" b="1" dirty="0"/>
              <a:t>engineering technical activities </a:t>
            </a:r>
            <a:r>
              <a:rPr lang="en-US" dirty="0"/>
              <a:t>are tracked, and corrective actions are taken as necessary.</a:t>
            </a:r>
          </a:p>
          <a:p>
            <a:r>
              <a:rPr lang="en-US" dirty="0"/>
              <a:t>    Activity 10 The </a:t>
            </a:r>
            <a:r>
              <a:rPr lang="en-US" b="1" dirty="0"/>
              <a:t>software risks</a:t>
            </a:r>
            <a:r>
              <a:rPr lang="en-US" dirty="0"/>
              <a:t> associated with cost, resource, schedule, and technical aspects of the project are </a:t>
            </a:r>
            <a:r>
              <a:rPr lang="en-US" b="1" dirty="0"/>
              <a:t>tracked</a:t>
            </a:r>
            <a:r>
              <a:rPr lang="en-US" dirty="0"/>
              <a:t>.</a:t>
            </a:r>
          </a:p>
          <a:p>
            <a:r>
              <a:rPr lang="en-US" dirty="0"/>
              <a:t>    Activity 11 </a:t>
            </a:r>
            <a:r>
              <a:rPr lang="en-US" b="1" dirty="0"/>
              <a:t>Actual measurement data </a:t>
            </a:r>
            <a:r>
              <a:rPr lang="en-US" dirty="0"/>
              <a:t>and replanning data for the software project are </a:t>
            </a:r>
            <a:r>
              <a:rPr lang="en-US" b="1" dirty="0"/>
              <a:t>recorded</a:t>
            </a:r>
            <a:r>
              <a:rPr lang="en-US" dirty="0"/>
              <a:t>.</a:t>
            </a:r>
          </a:p>
          <a:p>
            <a:r>
              <a:rPr lang="en-US" dirty="0"/>
              <a:t>    Activity 12 The software engineering group conducts periodic </a:t>
            </a:r>
            <a:r>
              <a:rPr lang="en-US" b="1" dirty="0"/>
              <a:t>internal reviews to track</a:t>
            </a:r>
            <a:r>
              <a:rPr lang="en-US" dirty="0"/>
              <a:t> technical progress, plans, performance, and issues against the software development plan.</a:t>
            </a:r>
          </a:p>
          <a:p>
            <a:r>
              <a:rPr lang="en-US" dirty="0"/>
              <a:t>    Activity 13 </a:t>
            </a:r>
            <a:r>
              <a:rPr lang="en-US" b="1" dirty="0"/>
              <a:t>Formal reviews </a:t>
            </a:r>
            <a:r>
              <a:rPr lang="en-US" dirty="0"/>
              <a:t>to address the accomplishments and results of the software project are conducted at selected project milestones according to a </a:t>
            </a:r>
            <a:r>
              <a:rPr lang="en-US" b="1" dirty="0"/>
              <a:t>documented</a:t>
            </a:r>
            <a:r>
              <a:rPr lang="en-US" dirty="0"/>
              <a:t> procedure.</a:t>
            </a:r>
          </a:p>
        </p:txBody>
      </p:sp>
      <p:pic>
        <p:nvPicPr>
          <p:cNvPr id="4" name="Picture 3">
            <a:extLst>
              <a:ext uri="{FF2B5EF4-FFF2-40B4-BE49-F238E27FC236}">
                <a16:creationId xmlns:a16="http://schemas.microsoft.com/office/drawing/2014/main" id="{C897B374-9A40-43F2-817D-7130E09F785C}"/>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6" name="Group 5">
            <a:extLst>
              <a:ext uri="{FF2B5EF4-FFF2-40B4-BE49-F238E27FC236}">
                <a16:creationId xmlns:a16="http://schemas.microsoft.com/office/drawing/2014/main" id="{9EF3FA1F-EC90-2C41-8364-4F1A6C7FA9A4}"/>
              </a:ext>
            </a:extLst>
          </p:cNvPr>
          <p:cNvGrpSpPr/>
          <p:nvPr/>
        </p:nvGrpSpPr>
        <p:grpSpPr>
          <a:xfrm>
            <a:off x="7080500" y="0"/>
            <a:ext cx="1678488" cy="1286657"/>
            <a:chOff x="7080500" y="0"/>
            <a:chExt cx="1678488" cy="1286657"/>
          </a:xfrm>
        </p:grpSpPr>
        <p:sp>
          <p:nvSpPr>
            <p:cNvPr id="7" name="Rounded Rectangle 6">
              <a:extLst>
                <a:ext uri="{FF2B5EF4-FFF2-40B4-BE49-F238E27FC236}">
                  <a16:creationId xmlns:a16="http://schemas.microsoft.com/office/drawing/2014/main" id="{1FB481EA-3663-2F4C-BC6D-6967B8DDDD08}"/>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8" name="Rounded Rectangle 7">
              <a:extLst>
                <a:ext uri="{FF2B5EF4-FFF2-40B4-BE49-F238E27FC236}">
                  <a16:creationId xmlns:a16="http://schemas.microsoft.com/office/drawing/2014/main" id="{12FF151B-F62A-874F-A132-826D22A15FEA}"/>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9" name="Rounded Rectangle 8">
              <a:extLst>
                <a:ext uri="{FF2B5EF4-FFF2-40B4-BE49-F238E27FC236}">
                  <a16:creationId xmlns:a16="http://schemas.microsoft.com/office/drawing/2014/main" id="{CDFF2325-C1E8-4D4F-A702-DFC38911B28D}"/>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0" name="Rounded Rectangle 9">
              <a:extLst>
                <a:ext uri="{FF2B5EF4-FFF2-40B4-BE49-F238E27FC236}">
                  <a16:creationId xmlns:a16="http://schemas.microsoft.com/office/drawing/2014/main" id="{9600DDB8-8A81-ED41-8418-B7A3BE3FCC54}"/>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285562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4B63-FA17-4CCC-951A-13F5FADA3AB6}"/>
              </a:ext>
            </a:extLst>
          </p:cNvPr>
          <p:cNvSpPr>
            <a:spLocks noGrp="1"/>
          </p:cNvSpPr>
          <p:nvPr>
            <p:ph type="title"/>
          </p:nvPr>
        </p:nvSpPr>
        <p:spPr>
          <a:xfrm>
            <a:off x="1066800" y="263527"/>
            <a:ext cx="10058400" cy="1450757"/>
          </a:xfrm>
        </p:spPr>
        <p:txBody>
          <a:bodyPr>
            <a:normAutofit/>
          </a:bodyPr>
          <a:lstStyle/>
          <a:p>
            <a:r>
              <a:rPr lang="fr-FR" i="1" dirty="0"/>
              <a:t>Software Configuration </a:t>
            </a:r>
            <a:br>
              <a:rPr lang="fr-FR" i="1" dirty="0"/>
            </a:br>
            <a:r>
              <a:rPr lang="fr-FR" i="1" dirty="0"/>
              <a:t>Management (page 165)</a:t>
            </a:r>
            <a:endParaRPr lang="en-US" dirty="0"/>
          </a:p>
        </p:txBody>
      </p:sp>
      <p:sp>
        <p:nvSpPr>
          <p:cNvPr id="3" name="Content Placeholder 2">
            <a:extLst>
              <a:ext uri="{FF2B5EF4-FFF2-40B4-BE49-F238E27FC236}">
                <a16:creationId xmlns:a16="http://schemas.microsoft.com/office/drawing/2014/main" id="{E916FA9E-E826-4ECC-B7C8-BEAC37F4C8F4}"/>
              </a:ext>
            </a:extLst>
          </p:cNvPr>
          <p:cNvSpPr>
            <a:spLocks noGrp="1"/>
          </p:cNvSpPr>
          <p:nvPr>
            <p:ph idx="1"/>
          </p:nvPr>
        </p:nvSpPr>
        <p:spPr/>
        <p:txBody>
          <a:bodyPr>
            <a:normAutofit fontScale="55000" lnSpcReduction="20000"/>
          </a:bodyPr>
          <a:lstStyle/>
          <a:p>
            <a:pPr>
              <a:buFont typeface="Arial" panose="020B0604020202020204" pitchFamily="34" charset="0"/>
              <a:buChar char="•"/>
            </a:pPr>
            <a:r>
              <a:rPr lang="en-US" i="1" dirty="0"/>
              <a:t>Activity 1 A SCM plan is </a:t>
            </a:r>
            <a:r>
              <a:rPr lang="en-US" b="1" i="1" dirty="0"/>
              <a:t>prepared</a:t>
            </a:r>
            <a:r>
              <a:rPr lang="en-US" i="1" dirty="0"/>
              <a:t> for each software project according to a documented procedure.</a:t>
            </a:r>
          </a:p>
          <a:p>
            <a:pPr lvl="1">
              <a:buFont typeface="Arial" panose="020B0604020202020204" pitchFamily="34" charset="0"/>
              <a:buChar char="•"/>
            </a:pPr>
            <a:r>
              <a:rPr lang="en-US" dirty="0"/>
              <a:t>7.1 Configuration Management plan</a:t>
            </a:r>
          </a:p>
          <a:p>
            <a:pPr>
              <a:buFont typeface="Arial" panose="020B0604020202020204" pitchFamily="34" charset="0"/>
              <a:buChar char="•"/>
            </a:pPr>
            <a:r>
              <a:rPr lang="en-US" i="1" dirty="0"/>
              <a:t>Activity 2 A </a:t>
            </a:r>
            <a:r>
              <a:rPr lang="en-US" b="1" i="1" dirty="0"/>
              <a:t>documented and approved </a:t>
            </a:r>
            <a:r>
              <a:rPr lang="en-US" i="1" dirty="0"/>
              <a:t>SCM plan is used as the basis for performing the SCM activities.</a:t>
            </a:r>
            <a:endParaRPr lang="en-US" dirty="0"/>
          </a:p>
          <a:p>
            <a:pPr>
              <a:buFont typeface="Arial" panose="020B0604020202020204" pitchFamily="34" charset="0"/>
              <a:buChar char="•"/>
            </a:pPr>
            <a:r>
              <a:rPr lang="en-US" i="1" dirty="0"/>
              <a:t>Activity 3 A </a:t>
            </a:r>
            <a:r>
              <a:rPr lang="en-US" b="1" i="1" dirty="0"/>
              <a:t>configuration management library system is established </a:t>
            </a:r>
            <a:r>
              <a:rPr lang="en-US" i="1" dirty="0"/>
              <a:t>as a repository for the software baselines</a:t>
            </a:r>
          </a:p>
          <a:p>
            <a:pPr lvl="1">
              <a:buFont typeface="Arial" panose="020B0604020202020204" pitchFamily="34" charset="0"/>
              <a:buChar char="•"/>
            </a:pPr>
            <a:r>
              <a:rPr lang="en-US" dirty="0"/>
              <a:t>2.1 Reference</a:t>
            </a:r>
          </a:p>
          <a:p>
            <a:pPr>
              <a:buFont typeface="Arial" panose="020B0604020202020204" pitchFamily="34" charset="0"/>
              <a:buChar char="•"/>
            </a:pPr>
            <a:r>
              <a:rPr lang="en-US" i="1" dirty="0"/>
              <a:t>Activity 4 The software work products to be </a:t>
            </a:r>
            <a:r>
              <a:rPr lang="en-US" b="1" i="1" dirty="0"/>
              <a:t>placed</a:t>
            </a:r>
            <a:r>
              <a:rPr lang="en-US" i="1" dirty="0"/>
              <a:t> under configuration management are identified.</a:t>
            </a:r>
            <a:endParaRPr lang="en-US" dirty="0"/>
          </a:p>
          <a:p>
            <a:pPr>
              <a:buFont typeface="Arial" panose="020B0604020202020204" pitchFamily="34" charset="0"/>
              <a:buChar char="•"/>
            </a:pPr>
            <a:r>
              <a:rPr lang="en-US" i="1" dirty="0"/>
              <a:t>Activity 5 Change requests and problem reports for all configuration items/units </a:t>
            </a:r>
            <a:r>
              <a:rPr lang="en-US" b="1" i="1" dirty="0"/>
              <a:t>are initiated, recorded, reviewed, approved, and tracked </a:t>
            </a:r>
            <a:r>
              <a:rPr lang="en-US" i="1" dirty="0"/>
              <a:t>according to a documented procedure.</a:t>
            </a:r>
            <a:endParaRPr lang="en-US" dirty="0"/>
          </a:p>
          <a:p>
            <a:pPr>
              <a:buFont typeface="Arial" panose="020B0604020202020204" pitchFamily="34" charset="0"/>
              <a:buChar char="•"/>
            </a:pPr>
            <a:r>
              <a:rPr lang="en-US" i="1" dirty="0"/>
              <a:t>Activity 6 </a:t>
            </a:r>
            <a:r>
              <a:rPr lang="en-US" b="1" i="1" dirty="0"/>
              <a:t>Changes to baselines are controlled </a:t>
            </a:r>
            <a:r>
              <a:rPr lang="en-US" i="1" dirty="0"/>
              <a:t>according to a documented procedure.</a:t>
            </a:r>
          </a:p>
          <a:p>
            <a:pPr lvl="1">
              <a:buFont typeface="Arial" panose="020B0604020202020204" pitchFamily="34" charset="0"/>
              <a:buChar char="•"/>
            </a:pPr>
            <a:r>
              <a:rPr lang="en-US" i="1" dirty="0"/>
              <a:t>i.e. 1.2 Evolution of plan</a:t>
            </a:r>
          </a:p>
          <a:p>
            <a:pPr lvl="1">
              <a:buFont typeface="Arial" panose="020B0604020202020204" pitchFamily="34" charset="0"/>
              <a:buChar char="•"/>
            </a:pPr>
            <a:r>
              <a:rPr lang="en-US" dirty="0"/>
              <a:t>7.1 Configuration Management plan</a:t>
            </a:r>
          </a:p>
          <a:p>
            <a:pPr>
              <a:buFont typeface="Arial" panose="020B0604020202020204" pitchFamily="34" charset="0"/>
              <a:buChar char="•"/>
            </a:pPr>
            <a:r>
              <a:rPr lang="en-US" i="1" dirty="0"/>
              <a:t>Activity 7 Products from the software baseline library are </a:t>
            </a:r>
            <a:r>
              <a:rPr lang="en-US" b="1" i="1" dirty="0"/>
              <a:t>created and their release </a:t>
            </a:r>
            <a:r>
              <a:rPr lang="en-US" i="1" dirty="0"/>
              <a:t>is controlled according to a documented procedure.</a:t>
            </a:r>
            <a:endParaRPr lang="en-US" dirty="0"/>
          </a:p>
          <a:p>
            <a:pPr>
              <a:buFont typeface="Arial" panose="020B0604020202020204" pitchFamily="34" charset="0"/>
              <a:buChar char="•"/>
            </a:pPr>
            <a:r>
              <a:rPr lang="en-US" i="1" dirty="0"/>
              <a:t>Activity 8 The </a:t>
            </a:r>
            <a:r>
              <a:rPr lang="en-US" b="1" i="1" dirty="0"/>
              <a:t>status</a:t>
            </a:r>
            <a:r>
              <a:rPr lang="en-US" i="1" dirty="0"/>
              <a:t> of configuration items/units is recorded according to a documented procedure.</a:t>
            </a:r>
            <a:endParaRPr lang="en-US" dirty="0"/>
          </a:p>
          <a:p>
            <a:pPr>
              <a:buFont typeface="Arial" panose="020B0604020202020204" pitchFamily="34" charset="0"/>
              <a:buChar char="•"/>
            </a:pPr>
            <a:r>
              <a:rPr lang="en-US" i="1" dirty="0"/>
              <a:t>Activity 9 Standard </a:t>
            </a:r>
            <a:r>
              <a:rPr lang="en-US" b="1" i="1" dirty="0"/>
              <a:t>reports</a:t>
            </a:r>
            <a:r>
              <a:rPr lang="en-US" i="1" dirty="0"/>
              <a:t> documenting the SCM activities and the contents of the software baseline are developed and made available to affected groups and individuals.</a:t>
            </a:r>
            <a:endParaRPr lang="en-US" dirty="0"/>
          </a:p>
          <a:p>
            <a:endParaRPr lang="en-US" dirty="0"/>
          </a:p>
        </p:txBody>
      </p:sp>
      <p:pic>
        <p:nvPicPr>
          <p:cNvPr id="4" name="Picture 3">
            <a:extLst>
              <a:ext uri="{FF2B5EF4-FFF2-40B4-BE49-F238E27FC236}">
                <a16:creationId xmlns:a16="http://schemas.microsoft.com/office/drawing/2014/main" id="{7DC7C395-A19D-4222-9B11-F0FB351A1E46}"/>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5" name="Group 4">
            <a:extLst>
              <a:ext uri="{FF2B5EF4-FFF2-40B4-BE49-F238E27FC236}">
                <a16:creationId xmlns:a16="http://schemas.microsoft.com/office/drawing/2014/main" id="{2E7CCA3C-650E-B440-A531-7D7F0FA7EC78}"/>
              </a:ext>
            </a:extLst>
          </p:cNvPr>
          <p:cNvGrpSpPr/>
          <p:nvPr/>
        </p:nvGrpSpPr>
        <p:grpSpPr>
          <a:xfrm>
            <a:off x="7080500" y="0"/>
            <a:ext cx="1678488" cy="1286657"/>
            <a:chOff x="7080500" y="0"/>
            <a:chExt cx="1678488" cy="1286657"/>
          </a:xfrm>
        </p:grpSpPr>
        <p:sp>
          <p:nvSpPr>
            <p:cNvPr id="6" name="Rounded Rectangle 5">
              <a:extLst>
                <a:ext uri="{FF2B5EF4-FFF2-40B4-BE49-F238E27FC236}">
                  <a16:creationId xmlns:a16="http://schemas.microsoft.com/office/drawing/2014/main" id="{BD3C7DC8-D710-5D40-8621-D12300E9FA73}"/>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7" name="Rounded Rectangle 6">
              <a:extLst>
                <a:ext uri="{FF2B5EF4-FFF2-40B4-BE49-F238E27FC236}">
                  <a16:creationId xmlns:a16="http://schemas.microsoft.com/office/drawing/2014/main" id="{4BC12EED-4198-934A-9ECE-8F7AF8C88EC3}"/>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8" name="Rounded Rectangle 7">
              <a:extLst>
                <a:ext uri="{FF2B5EF4-FFF2-40B4-BE49-F238E27FC236}">
                  <a16:creationId xmlns:a16="http://schemas.microsoft.com/office/drawing/2014/main" id="{C3CDA12E-31AE-8743-AF12-1D5E55B25668}"/>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9" name="Rounded Rectangle 8">
              <a:extLst>
                <a:ext uri="{FF2B5EF4-FFF2-40B4-BE49-F238E27FC236}">
                  <a16:creationId xmlns:a16="http://schemas.microsoft.com/office/drawing/2014/main" id="{2AB5152B-6D1B-2840-AA2A-01DCD11D0234}"/>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32146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4614F-6698-487B-8F1A-C929434F972D}"/>
              </a:ext>
            </a:extLst>
          </p:cNvPr>
          <p:cNvSpPr>
            <a:spLocks noGrp="1"/>
          </p:cNvSpPr>
          <p:nvPr>
            <p:ph type="title"/>
          </p:nvPr>
        </p:nvSpPr>
        <p:spPr/>
        <p:txBody>
          <a:bodyPr/>
          <a:lstStyle/>
          <a:p>
            <a:r>
              <a:rPr lang="en-US" dirty="0"/>
              <a:t>Software Subcontract </a:t>
            </a:r>
            <a:br>
              <a:rPr lang="en-US" dirty="0"/>
            </a:br>
            <a:r>
              <a:rPr lang="en-US" dirty="0"/>
              <a:t>Management	p 135</a:t>
            </a:r>
          </a:p>
        </p:txBody>
      </p:sp>
      <p:sp>
        <p:nvSpPr>
          <p:cNvPr id="3" name="Content Placeholder 2">
            <a:extLst>
              <a:ext uri="{FF2B5EF4-FFF2-40B4-BE49-F238E27FC236}">
                <a16:creationId xmlns:a16="http://schemas.microsoft.com/office/drawing/2014/main" id="{CC728EB7-6237-4895-95BC-CE91642076EB}"/>
              </a:ext>
            </a:extLst>
          </p:cNvPr>
          <p:cNvSpPr>
            <a:spLocks noGrp="1"/>
          </p:cNvSpPr>
          <p:nvPr>
            <p:ph sz="half" idx="1"/>
          </p:nvPr>
        </p:nvSpPr>
        <p:spPr/>
        <p:txBody>
          <a:bodyPr>
            <a:normAutofit fontScale="55000" lnSpcReduction="20000"/>
          </a:bodyPr>
          <a:lstStyle/>
          <a:p>
            <a:r>
              <a:rPr lang="en-US" dirty="0"/>
              <a:t>Activity 1 The work to be subcontracted is </a:t>
            </a:r>
            <a:r>
              <a:rPr lang="en-US" b="1" dirty="0">
                <a:solidFill>
                  <a:schemeClr val="accent6"/>
                </a:solidFill>
              </a:rPr>
              <a:t>defined and planned </a:t>
            </a:r>
            <a:r>
              <a:rPr lang="en-US" dirty="0"/>
              <a:t>according to a documented procedure.</a:t>
            </a:r>
          </a:p>
          <a:p>
            <a:r>
              <a:rPr lang="en-US" dirty="0"/>
              <a:t>Activity 2 The software subcontractor is </a:t>
            </a:r>
            <a:r>
              <a:rPr lang="en-US" b="1" dirty="0">
                <a:solidFill>
                  <a:schemeClr val="accent6"/>
                </a:solidFill>
              </a:rPr>
              <a:t>selected</a:t>
            </a:r>
            <a:r>
              <a:rPr lang="en-US" dirty="0"/>
              <a:t>, based on an evaluation of the subcontract bidders' ability to perform the work, according to a documented procedure.</a:t>
            </a:r>
          </a:p>
          <a:p>
            <a:r>
              <a:rPr lang="en-US" dirty="0"/>
              <a:t>Activity 3 The contractual </a:t>
            </a:r>
            <a:r>
              <a:rPr lang="en-US" b="1" dirty="0">
                <a:solidFill>
                  <a:schemeClr val="accent6"/>
                </a:solidFill>
              </a:rPr>
              <a:t>agreement</a:t>
            </a:r>
            <a:r>
              <a:rPr lang="en-US" dirty="0"/>
              <a:t> between the prime contractor and the software subcontractor is </a:t>
            </a:r>
            <a:r>
              <a:rPr lang="en-US" b="1" dirty="0"/>
              <a:t>used</a:t>
            </a:r>
            <a:r>
              <a:rPr lang="en-US" dirty="0"/>
              <a:t> as the basis for managing the subcontract.</a:t>
            </a:r>
          </a:p>
          <a:p>
            <a:r>
              <a:rPr lang="en-US" dirty="0"/>
              <a:t>Activity 4 A documented subcontractor's software development </a:t>
            </a:r>
            <a:r>
              <a:rPr lang="en-US" b="1" dirty="0">
                <a:solidFill>
                  <a:schemeClr val="accent6"/>
                </a:solidFill>
              </a:rPr>
              <a:t>plan</a:t>
            </a:r>
            <a:r>
              <a:rPr lang="en-US" dirty="0"/>
              <a:t> is reviewed and approved by the prime contractor.</a:t>
            </a:r>
          </a:p>
          <a:p>
            <a:r>
              <a:rPr lang="en-US" dirty="0"/>
              <a:t>Activity 5 A documented and approved subcontractor's software development </a:t>
            </a:r>
            <a:r>
              <a:rPr lang="en-US" b="1" dirty="0">
                <a:solidFill>
                  <a:schemeClr val="accent6"/>
                </a:solidFill>
              </a:rPr>
              <a:t>plan</a:t>
            </a:r>
            <a:r>
              <a:rPr lang="en-US" dirty="0"/>
              <a:t> is used for </a:t>
            </a:r>
            <a:r>
              <a:rPr lang="en-US" b="1" dirty="0"/>
              <a:t>tracking</a:t>
            </a:r>
            <a:r>
              <a:rPr lang="en-US" dirty="0"/>
              <a:t> the software activities and communicating status.</a:t>
            </a:r>
          </a:p>
          <a:p>
            <a:r>
              <a:rPr lang="en-US" dirty="0"/>
              <a:t>Activity 6 Changes to the software subcontractor's statement of work, subcontract terms and conditions, and other commitments are </a:t>
            </a:r>
            <a:r>
              <a:rPr lang="en-US" b="1" dirty="0">
                <a:solidFill>
                  <a:schemeClr val="accent6"/>
                </a:solidFill>
              </a:rPr>
              <a:t>resolved</a:t>
            </a:r>
            <a:r>
              <a:rPr lang="en-US" dirty="0"/>
              <a:t> according to a documented procedure. </a:t>
            </a:r>
          </a:p>
          <a:p>
            <a:r>
              <a:rPr lang="en-US" dirty="0"/>
              <a:t>Activity 7 The prime contractor's management conducts periodic status/coordination </a:t>
            </a:r>
            <a:r>
              <a:rPr lang="en-US" b="1" dirty="0">
                <a:solidFill>
                  <a:schemeClr val="accent6"/>
                </a:solidFill>
              </a:rPr>
              <a:t>reviews</a:t>
            </a:r>
            <a:r>
              <a:rPr lang="en-US" dirty="0"/>
              <a:t> with the software subcontractor's management.</a:t>
            </a:r>
          </a:p>
          <a:p>
            <a:endParaRPr lang="en-US" dirty="0"/>
          </a:p>
          <a:p>
            <a:endParaRPr lang="en-US" dirty="0"/>
          </a:p>
        </p:txBody>
      </p:sp>
      <p:sp>
        <p:nvSpPr>
          <p:cNvPr id="4" name="Content Placeholder 3">
            <a:extLst>
              <a:ext uri="{FF2B5EF4-FFF2-40B4-BE49-F238E27FC236}">
                <a16:creationId xmlns:a16="http://schemas.microsoft.com/office/drawing/2014/main" id="{83750837-BD2D-42CE-BAF0-7C20DB62B80D}"/>
              </a:ext>
            </a:extLst>
          </p:cNvPr>
          <p:cNvSpPr>
            <a:spLocks noGrp="1"/>
          </p:cNvSpPr>
          <p:nvPr>
            <p:ph sz="half" idx="2"/>
          </p:nvPr>
        </p:nvSpPr>
        <p:spPr/>
        <p:txBody>
          <a:bodyPr>
            <a:normAutofit fontScale="55000" lnSpcReduction="20000"/>
          </a:bodyPr>
          <a:lstStyle/>
          <a:p>
            <a:r>
              <a:rPr lang="en-US" dirty="0"/>
              <a:t>Activity 8 Periodic technical </a:t>
            </a:r>
            <a:r>
              <a:rPr lang="en-US" b="1" dirty="0">
                <a:solidFill>
                  <a:schemeClr val="accent6"/>
                </a:solidFill>
              </a:rPr>
              <a:t>reviews</a:t>
            </a:r>
            <a:r>
              <a:rPr lang="en-US" dirty="0"/>
              <a:t> and interchanges are held with the software subcontractor.</a:t>
            </a:r>
          </a:p>
          <a:p>
            <a:r>
              <a:rPr lang="en-US" dirty="0"/>
              <a:t>Activity 9 Formal </a:t>
            </a:r>
            <a:r>
              <a:rPr lang="en-US" b="1" dirty="0">
                <a:solidFill>
                  <a:schemeClr val="accent6"/>
                </a:solidFill>
              </a:rPr>
              <a:t>reviews</a:t>
            </a:r>
            <a:r>
              <a:rPr lang="en-US" dirty="0"/>
              <a:t> to address the subcontractor's software engineering accomplishments and results are conducted at selected milestones according to a documented procedure.</a:t>
            </a:r>
          </a:p>
          <a:p>
            <a:r>
              <a:rPr lang="en-US" dirty="0"/>
              <a:t>Activity 10 The prime contractor's software quality assurance group </a:t>
            </a:r>
            <a:r>
              <a:rPr lang="en-US" b="1" dirty="0">
                <a:solidFill>
                  <a:schemeClr val="accent6"/>
                </a:solidFill>
              </a:rPr>
              <a:t>monitors</a:t>
            </a:r>
            <a:r>
              <a:rPr lang="en-US" dirty="0"/>
              <a:t> the subcontractor's software quality assurance activities according to a documented procedure.</a:t>
            </a:r>
          </a:p>
          <a:p>
            <a:r>
              <a:rPr lang="en-US" dirty="0"/>
              <a:t>Activity 11 The prime contractor's software configuration management group </a:t>
            </a:r>
            <a:r>
              <a:rPr lang="en-US" b="1" dirty="0">
                <a:solidFill>
                  <a:schemeClr val="accent6"/>
                </a:solidFill>
              </a:rPr>
              <a:t>monitors</a:t>
            </a:r>
            <a:r>
              <a:rPr lang="en-US" dirty="0"/>
              <a:t> the subcontractor's activities for software configuration management according to a documented procedure.</a:t>
            </a:r>
          </a:p>
          <a:p>
            <a:r>
              <a:rPr lang="en-US" dirty="0"/>
              <a:t>Activity 12 The prime contractor </a:t>
            </a:r>
            <a:r>
              <a:rPr lang="en-US" b="1" dirty="0">
                <a:solidFill>
                  <a:schemeClr val="accent6"/>
                </a:solidFill>
              </a:rPr>
              <a:t>conducts</a:t>
            </a:r>
            <a:r>
              <a:rPr lang="en-US" dirty="0"/>
              <a:t> acceptance testing as part of the delivery of the subcontractor's software products according to a documented procedure.</a:t>
            </a:r>
          </a:p>
          <a:p>
            <a:r>
              <a:rPr lang="en-US" dirty="0"/>
              <a:t>Activity 13 The software subcontractor's </a:t>
            </a:r>
            <a:r>
              <a:rPr lang="en-US" b="1" dirty="0"/>
              <a:t>performance</a:t>
            </a:r>
            <a:r>
              <a:rPr lang="en-US" dirty="0"/>
              <a:t> is </a:t>
            </a:r>
            <a:r>
              <a:rPr lang="en-US" b="1" dirty="0">
                <a:solidFill>
                  <a:schemeClr val="accent6"/>
                </a:solidFill>
              </a:rPr>
              <a:t>evaluated</a:t>
            </a:r>
            <a:r>
              <a:rPr lang="en-US" dirty="0"/>
              <a:t> on a periodic basis, and the evaluation is reviewed with the subcontractor.</a:t>
            </a:r>
          </a:p>
        </p:txBody>
      </p:sp>
      <p:pic>
        <p:nvPicPr>
          <p:cNvPr id="5" name="Picture 4">
            <a:extLst>
              <a:ext uri="{FF2B5EF4-FFF2-40B4-BE49-F238E27FC236}">
                <a16:creationId xmlns:a16="http://schemas.microsoft.com/office/drawing/2014/main" id="{1F50F144-4F55-0D4E-AEFA-D49DCA09357A}"/>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6" name="Group 5">
            <a:extLst>
              <a:ext uri="{FF2B5EF4-FFF2-40B4-BE49-F238E27FC236}">
                <a16:creationId xmlns:a16="http://schemas.microsoft.com/office/drawing/2014/main" id="{E71FD5B6-F5B3-5A43-BECB-3EACF8D683DD}"/>
              </a:ext>
            </a:extLst>
          </p:cNvPr>
          <p:cNvGrpSpPr/>
          <p:nvPr/>
        </p:nvGrpSpPr>
        <p:grpSpPr>
          <a:xfrm>
            <a:off x="7080500" y="0"/>
            <a:ext cx="1678488" cy="1286657"/>
            <a:chOff x="7080500" y="0"/>
            <a:chExt cx="1678488" cy="1286657"/>
          </a:xfrm>
        </p:grpSpPr>
        <p:sp>
          <p:nvSpPr>
            <p:cNvPr id="7" name="Rounded Rectangle 6">
              <a:extLst>
                <a:ext uri="{FF2B5EF4-FFF2-40B4-BE49-F238E27FC236}">
                  <a16:creationId xmlns:a16="http://schemas.microsoft.com/office/drawing/2014/main" id="{326EB5C4-3566-3E42-941E-6B900091F03D}"/>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8" name="Rounded Rectangle 7">
              <a:extLst>
                <a:ext uri="{FF2B5EF4-FFF2-40B4-BE49-F238E27FC236}">
                  <a16:creationId xmlns:a16="http://schemas.microsoft.com/office/drawing/2014/main" id="{B2AFA1B1-F89E-C749-A8EC-B2BC018BE2AB}"/>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9" name="Rounded Rectangle 8">
              <a:extLst>
                <a:ext uri="{FF2B5EF4-FFF2-40B4-BE49-F238E27FC236}">
                  <a16:creationId xmlns:a16="http://schemas.microsoft.com/office/drawing/2014/main" id="{083DD6BE-BC34-5746-9321-D5EA0DED0EB9}"/>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0" name="Rounded Rectangle 9">
              <a:extLst>
                <a:ext uri="{FF2B5EF4-FFF2-40B4-BE49-F238E27FC236}">
                  <a16:creationId xmlns:a16="http://schemas.microsoft.com/office/drawing/2014/main" id="{A2F3647B-446C-E44C-801B-814B65B22EEE}"/>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419444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1C5D3-4FC3-9942-B5C3-6175CCEA12A3}"/>
              </a:ext>
            </a:extLst>
          </p:cNvPr>
          <p:cNvSpPr/>
          <p:nvPr/>
        </p:nvSpPr>
        <p:spPr>
          <a:xfrm>
            <a:off x="0" y="0"/>
            <a:ext cx="12192000" cy="5657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Fundamentals &amp; Business Case for Quality Assurance</a:t>
            </a:r>
          </a:p>
          <a:p>
            <a:pPr algn="ctr"/>
            <a:r>
              <a:rPr lang="en-US" sz="1400" dirty="0"/>
              <a:t>(IEEE </a:t>
            </a:r>
            <a:r>
              <a:rPr lang="en-US" sz="1400" dirty="0" err="1"/>
              <a:t>SWBok</a:t>
            </a:r>
            <a:r>
              <a:rPr lang="en-US" sz="1400" dirty="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QA Processes</a:t>
            </a:r>
          </a:p>
          <a:p>
            <a:pPr algn="ctr"/>
            <a:r>
              <a:rPr lang="en-US" sz="1400" dirty="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QA’s  Role in SW Lifecycle, Methodologies, </a:t>
            </a:r>
          </a:p>
          <a:p>
            <a:pPr algn="ctr"/>
            <a:r>
              <a:rPr lang="en-US" sz="1400" dirty="0"/>
              <a:t>Architecture</a:t>
            </a:r>
          </a:p>
          <a:p>
            <a:pPr algn="ctr"/>
            <a:r>
              <a:rPr lang="en-US" sz="1400" dirty="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QA Techniques</a:t>
            </a:r>
          </a:p>
          <a:p>
            <a:pPr algn="ctr"/>
            <a:r>
              <a:rPr lang="en-US" sz="1400" dirty="0"/>
              <a:t>(</a:t>
            </a:r>
            <a:r>
              <a:rPr lang="en-US" sz="1400" dirty="0" err="1"/>
              <a:t>Dyn</a:t>
            </a:r>
            <a:r>
              <a:rPr lang="en-US" sz="1400" dirty="0"/>
              <a:t>, Static, and Testing)</a:t>
            </a:r>
          </a:p>
          <a:p>
            <a:pPr algn="ctr"/>
            <a:r>
              <a:rPr lang="en-US" sz="1400" dirty="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 Quality Metrics</a:t>
            </a:r>
          </a:p>
          <a:p>
            <a:pPr algn="ctr"/>
            <a:r>
              <a:rPr lang="en-US" sz="1400" dirty="0"/>
              <a:t>(Characteristic &amp; Models)</a:t>
            </a:r>
          </a:p>
          <a:p>
            <a:pPr algn="ctr"/>
            <a:r>
              <a:rPr lang="en-US" sz="1400" dirty="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 Risk/Mission Assurance</a:t>
            </a:r>
          </a:p>
          <a:p>
            <a:pPr algn="ctr"/>
            <a:r>
              <a:rPr lang="en-US" sz="1400" dirty="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 Reviews &amp; Audits</a:t>
            </a:r>
          </a:p>
          <a:p>
            <a:pPr algn="ctr"/>
            <a:r>
              <a:rPr lang="en-US" sz="1400" dirty="0"/>
              <a:t>(Tech, </a:t>
            </a:r>
            <a:r>
              <a:rPr lang="en-US" sz="1400" dirty="0" err="1"/>
              <a:t>Mngt</a:t>
            </a:r>
            <a:r>
              <a:rPr lang="en-US" sz="1400" dirty="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Maturity</a:t>
            </a:r>
          </a:p>
          <a:p>
            <a:pPr algn="ctr"/>
            <a:r>
              <a:rPr lang="en-US" sz="1400" dirty="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14. Careers Path</a:t>
            </a:r>
            <a:endParaRPr lang="en-US" sz="1400" b="0" i="0" dirty="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dirty="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7. QA Attributes </a:t>
            </a:r>
          </a:p>
          <a:p>
            <a:pPr fontAlgn="base"/>
            <a:r>
              <a:rPr lang="en-US" sz="1400" dirty="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13 . Project Management</a:t>
            </a:r>
          </a:p>
          <a:p>
            <a:pPr fontAlgn="base"/>
            <a:r>
              <a:rPr lang="en-US" sz="1400" b="0" i="0" dirty="0">
                <a:effectLst/>
              </a:rPr>
              <a:t>(</a:t>
            </a:r>
            <a:r>
              <a:rPr lang="en-US" sz="1400" b="0" i="0" dirty="0" err="1">
                <a:effectLst/>
              </a:rPr>
              <a:t>CoQ</a:t>
            </a:r>
            <a:r>
              <a:rPr lang="en-US" sz="1400" b="0" i="0" dirty="0">
                <a:effectLst/>
              </a:rPr>
              <a:t>, WBS, DevOps )</a:t>
            </a:r>
          </a:p>
          <a:p>
            <a:pPr fontAlgn="base"/>
            <a:r>
              <a:rPr lang="en-US" sz="1400" dirty="0"/>
              <a:t>[VDD, Version, DM, DI]</a:t>
            </a:r>
            <a:endParaRPr lang="en-US" sz="1400" b="0" i="0" dirty="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12. Security/ Legal/ Ethics</a:t>
            </a:r>
          </a:p>
          <a:p>
            <a:pPr fontAlgn="base"/>
            <a:r>
              <a:rPr lang="en-US" sz="1400" dirty="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10. Configuration Management </a:t>
            </a:r>
            <a:endParaRPr lang="en-US" sz="1400" b="0" i="0" dirty="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 QA Tools</a:t>
            </a:r>
          </a:p>
          <a:p>
            <a:pPr algn="ctr"/>
            <a:r>
              <a:rPr lang="en-US" sz="1200" dirty="0"/>
              <a:t>(</a:t>
            </a:r>
            <a:r>
              <a:rPr lang="en-US" sz="1400" dirty="0"/>
              <a:t>Fishbone, check, Histograms, Pareto, Scatter, Stratification)</a:t>
            </a:r>
            <a:r>
              <a:rPr lang="en-US" sz="1200" dirty="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3</a:t>
            </a:r>
          </a:p>
        </p:txBody>
      </p:sp>
      <p:sp>
        <p:nvSpPr>
          <p:cNvPr id="3" name="Content Placeholder 2"/>
          <p:cNvSpPr>
            <a:spLocks noGrp="1"/>
          </p:cNvSpPr>
          <p:nvPr>
            <p:ph idx="1"/>
          </p:nvPr>
        </p:nvSpPr>
        <p:spPr/>
        <p:txBody>
          <a:bodyPr/>
          <a:lstStyle/>
          <a:p>
            <a:r>
              <a:rPr lang="en-US" dirty="0"/>
              <a:t>Organization Process Focus		p 188</a:t>
            </a:r>
          </a:p>
          <a:p>
            <a:r>
              <a:rPr lang="en-US" dirty="0"/>
              <a:t>Organization Process Definition	p 198</a:t>
            </a:r>
          </a:p>
          <a:p>
            <a:r>
              <a:rPr lang="en-US" b="1" dirty="0"/>
              <a:t>Training Program				p 212</a:t>
            </a:r>
          </a:p>
          <a:p>
            <a:r>
              <a:rPr lang="en-US" dirty="0"/>
              <a:t>Integrated Software Management	p 223</a:t>
            </a:r>
          </a:p>
          <a:p>
            <a:r>
              <a:rPr lang="en-US" dirty="0"/>
              <a:t>Software Product Engineering		p 246</a:t>
            </a:r>
          </a:p>
          <a:p>
            <a:r>
              <a:rPr lang="en-US" dirty="0"/>
              <a:t>Intergroup Coordination		p 272</a:t>
            </a:r>
          </a:p>
          <a:p>
            <a:r>
              <a:rPr lang="en-US" b="1" dirty="0"/>
              <a:t>Peer Reviews				p 284</a:t>
            </a:r>
          </a:p>
        </p:txBody>
      </p:sp>
      <p:pic>
        <p:nvPicPr>
          <p:cNvPr id="6" name="Content Placeholder 6"/>
          <p:cNvPicPr>
            <a:picLocks noChangeAspect="1"/>
          </p:cNvPicPr>
          <p:nvPr/>
        </p:nvPicPr>
        <p:blipFill>
          <a:blip r:embed="rId2"/>
          <a:stretch>
            <a:fillRect/>
          </a:stretch>
        </p:blipFill>
        <p:spPr>
          <a:xfrm>
            <a:off x="7689955" y="1526452"/>
            <a:ext cx="4502046" cy="5331548"/>
          </a:xfrm>
          <a:prstGeom prst="rect">
            <a:avLst/>
          </a:prstGeom>
        </p:spPr>
      </p:pic>
      <p:sp>
        <p:nvSpPr>
          <p:cNvPr id="4" name="TextBox 3"/>
          <p:cNvSpPr txBox="1"/>
          <p:nvPr/>
        </p:nvSpPr>
        <p:spPr>
          <a:xfrm>
            <a:off x="834390" y="5869094"/>
            <a:ext cx="5001497" cy="369332"/>
          </a:xfrm>
          <a:prstGeom prst="rect">
            <a:avLst/>
          </a:prstGeom>
          <a:noFill/>
        </p:spPr>
        <p:txBody>
          <a:bodyPr wrap="none" rtlCol="0">
            <a:spAutoFit/>
          </a:bodyPr>
          <a:lstStyle/>
          <a:p>
            <a:r>
              <a:rPr lang="en-US" dirty="0"/>
              <a:t>Level 2-&gt;3: Process are used at Organizational Level</a:t>
            </a:r>
          </a:p>
        </p:txBody>
      </p:sp>
    </p:spTree>
    <p:extLst>
      <p:ext uri="{BB962C8B-B14F-4D97-AF65-F5344CB8AC3E}">
        <p14:creationId xmlns:p14="http://schemas.microsoft.com/office/powerpoint/2010/main" val="1768372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Training Program</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Goals:</a:t>
            </a:r>
          </a:p>
          <a:p>
            <a:pPr lvl="1"/>
            <a:r>
              <a:rPr lang="en-US" dirty="0"/>
              <a:t>Training activities are </a:t>
            </a:r>
            <a:r>
              <a:rPr lang="en-US" b="1" dirty="0"/>
              <a:t>planned</a:t>
            </a:r>
            <a:r>
              <a:rPr lang="en-US" dirty="0"/>
              <a:t>.</a:t>
            </a:r>
          </a:p>
          <a:p>
            <a:pPr lvl="1"/>
            <a:r>
              <a:rPr lang="en-US" dirty="0"/>
              <a:t>Training for developing the </a:t>
            </a:r>
            <a:r>
              <a:rPr lang="en-US" b="1" dirty="0"/>
              <a:t>skills and knowledge</a:t>
            </a:r>
            <a:r>
              <a:rPr lang="en-US" dirty="0"/>
              <a:t> needed to perform software management and technical roles is provided.</a:t>
            </a:r>
          </a:p>
          <a:p>
            <a:pPr lvl="1"/>
            <a:r>
              <a:rPr lang="en-US" dirty="0"/>
              <a:t>Individuals in the software engineering group and software related groups receive the training </a:t>
            </a:r>
            <a:r>
              <a:rPr lang="en-US" b="1" dirty="0"/>
              <a:t>necessary to perform </a:t>
            </a:r>
            <a:r>
              <a:rPr lang="en-US" dirty="0"/>
              <a:t>their roles.</a:t>
            </a:r>
          </a:p>
          <a:p>
            <a:r>
              <a:rPr lang="en-US" dirty="0"/>
              <a:t>Tools</a:t>
            </a:r>
          </a:p>
          <a:p>
            <a:pPr lvl="1"/>
            <a:r>
              <a:rPr lang="en-US" dirty="0"/>
              <a:t>Training Plan</a:t>
            </a:r>
          </a:p>
          <a:p>
            <a:pPr lvl="1"/>
            <a:r>
              <a:rPr lang="en-US" dirty="0"/>
              <a:t>Training Process</a:t>
            </a:r>
          </a:p>
          <a:p>
            <a:pPr lvl="1"/>
            <a:r>
              <a:rPr lang="en-US" dirty="0"/>
              <a:t>Training Requirements/Compliance DB</a:t>
            </a:r>
          </a:p>
          <a:p>
            <a:pPr lvl="1"/>
            <a:r>
              <a:rPr lang="en-US" dirty="0"/>
              <a:t>Training Log DB</a:t>
            </a:r>
          </a:p>
        </p:txBody>
      </p:sp>
      <p:sp>
        <p:nvSpPr>
          <p:cNvPr id="6" name="Content Placeholder 5"/>
          <p:cNvSpPr>
            <a:spLocks noGrp="1"/>
          </p:cNvSpPr>
          <p:nvPr>
            <p:ph sz="half" idx="2"/>
          </p:nvPr>
        </p:nvSpPr>
        <p:spPr/>
        <p:txBody>
          <a:bodyPr>
            <a:normAutofit fontScale="70000" lnSpcReduction="20000"/>
          </a:bodyPr>
          <a:lstStyle/>
          <a:p>
            <a:r>
              <a:rPr lang="en-US" dirty="0"/>
              <a:t>Activity</a:t>
            </a:r>
          </a:p>
          <a:p>
            <a:pPr lvl="1"/>
            <a:r>
              <a:rPr lang="en-US" dirty="0"/>
              <a:t>Each software </a:t>
            </a:r>
            <a:r>
              <a:rPr lang="en-US" b="1" dirty="0"/>
              <a:t>project</a:t>
            </a:r>
            <a:r>
              <a:rPr lang="en-US" dirty="0"/>
              <a:t> develops and maintains a training </a:t>
            </a:r>
            <a:r>
              <a:rPr lang="en-US" b="1" dirty="0"/>
              <a:t>plan</a:t>
            </a:r>
            <a:r>
              <a:rPr lang="en-US" dirty="0"/>
              <a:t> that specifies its training needs</a:t>
            </a:r>
          </a:p>
          <a:p>
            <a:pPr lvl="1"/>
            <a:r>
              <a:rPr lang="en-US" dirty="0"/>
              <a:t>The </a:t>
            </a:r>
            <a:r>
              <a:rPr lang="en-US" b="1" dirty="0"/>
              <a:t>organization's</a:t>
            </a:r>
            <a:r>
              <a:rPr lang="en-US" dirty="0"/>
              <a:t> training plan is developed and revised according to a documented </a:t>
            </a:r>
            <a:r>
              <a:rPr lang="en-US" b="1" dirty="0"/>
              <a:t>procedure</a:t>
            </a:r>
          </a:p>
          <a:p>
            <a:pPr lvl="1"/>
            <a:r>
              <a:rPr lang="en-US" dirty="0"/>
              <a:t>The training for the </a:t>
            </a:r>
            <a:r>
              <a:rPr lang="en-US" b="1" dirty="0"/>
              <a:t>organization</a:t>
            </a:r>
            <a:r>
              <a:rPr lang="en-US" dirty="0"/>
              <a:t> is performed in accordance with the organization's training plan.</a:t>
            </a:r>
          </a:p>
          <a:p>
            <a:pPr lvl="1"/>
            <a:r>
              <a:rPr lang="en-US" dirty="0"/>
              <a:t>Training courses prepared at the organization level are developed and maintained according to organization standards.</a:t>
            </a:r>
          </a:p>
          <a:p>
            <a:pPr lvl="1"/>
            <a:r>
              <a:rPr lang="en-US" dirty="0"/>
              <a:t>A </a:t>
            </a:r>
            <a:r>
              <a:rPr lang="en-US" b="1" dirty="0"/>
              <a:t>waiver</a:t>
            </a:r>
            <a:r>
              <a:rPr lang="en-US" dirty="0"/>
              <a:t> procedure for required </a:t>
            </a:r>
            <a:r>
              <a:rPr lang="en-US" b="1" dirty="0"/>
              <a:t>training</a:t>
            </a:r>
            <a:r>
              <a:rPr lang="en-US" dirty="0"/>
              <a:t> is established and used to determine whether individuals already possess the knowledge and skills required to perform in their designated roles.</a:t>
            </a:r>
          </a:p>
          <a:p>
            <a:pPr lvl="1"/>
            <a:r>
              <a:rPr lang="en-US" dirty="0"/>
              <a:t>Records of training are </a:t>
            </a:r>
            <a:r>
              <a:rPr lang="en-US" b="1" dirty="0"/>
              <a:t>maintained</a:t>
            </a:r>
          </a:p>
        </p:txBody>
      </p:sp>
      <p:pic>
        <p:nvPicPr>
          <p:cNvPr id="8" name="Picture 7"/>
          <p:cNvPicPr>
            <a:picLocks noChangeAspect="1"/>
          </p:cNvPicPr>
          <p:nvPr/>
        </p:nvPicPr>
        <p:blipFill>
          <a:blip r:embed="rId2"/>
          <a:stretch>
            <a:fillRect/>
          </a:stretch>
        </p:blipFill>
        <p:spPr>
          <a:xfrm>
            <a:off x="8629650" y="17359"/>
            <a:ext cx="3562350" cy="752475"/>
          </a:xfrm>
          <a:prstGeom prst="rect">
            <a:avLst/>
          </a:prstGeom>
        </p:spPr>
      </p:pic>
      <p:pic>
        <p:nvPicPr>
          <p:cNvPr id="9" name="Picture 8"/>
          <p:cNvPicPr>
            <a:picLocks noChangeAspect="1"/>
          </p:cNvPicPr>
          <p:nvPr/>
        </p:nvPicPr>
        <p:blipFill>
          <a:blip r:embed="rId3"/>
          <a:stretch>
            <a:fillRect/>
          </a:stretch>
        </p:blipFill>
        <p:spPr>
          <a:xfrm>
            <a:off x="8618254" y="724007"/>
            <a:ext cx="3562350" cy="714375"/>
          </a:xfrm>
          <a:prstGeom prst="rect">
            <a:avLst/>
          </a:prstGeom>
        </p:spPr>
      </p:pic>
      <p:grpSp>
        <p:nvGrpSpPr>
          <p:cNvPr id="7" name="Group 6">
            <a:extLst>
              <a:ext uri="{FF2B5EF4-FFF2-40B4-BE49-F238E27FC236}">
                <a16:creationId xmlns:a16="http://schemas.microsoft.com/office/drawing/2014/main" id="{B4551555-D502-2041-88FC-ACE26EE4277C}"/>
              </a:ext>
            </a:extLst>
          </p:cNvPr>
          <p:cNvGrpSpPr/>
          <p:nvPr/>
        </p:nvGrpSpPr>
        <p:grpSpPr>
          <a:xfrm>
            <a:off x="7080500" y="0"/>
            <a:ext cx="1678488" cy="1286657"/>
            <a:chOff x="7080500" y="0"/>
            <a:chExt cx="1678488" cy="1286657"/>
          </a:xfrm>
        </p:grpSpPr>
        <p:sp>
          <p:nvSpPr>
            <p:cNvPr id="10" name="Rounded Rectangle 9">
              <a:extLst>
                <a:ext uri="{FF2B5EF4-FFF2-40B4-BE49-F238E27FC236}">
                  <a16:creationId xmlns:a16="http://schemas.microsoft.com/office/drawing/2014/main" id="{FC585052-B187-8F46-9FFE-37F88D60B1CB}"/>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11" name="Rounded Rectangle 10">
              <a:extLst>
                <a:ext uri="{FF2B5EF4-FFF2-40B4-BE49-F238E27FC236}">
                  <a16:creationId xmlns:a16="http://schemas.microsoft.com/office/drawing/2014/main" id="{3484794D-89FB-F14F-B7C1-81EFB656CB7F}"/>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2" name="Rounded Rectangle 11">
              <a:extLst>
                <a:ext uri="{FF2B5EF4-FFF2-40B4-BE49-F238E27FC236}">
                  <a16:creationId xmlns:a16="http://schemas.microsoft.com/office/drawing/2014/main" id="{3B2A5C4F-4A43-FA40-A378-291E036D675D}"/>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3" name="Rounded Rectangle 12">
              <a:extLst>
                <a:ext uri="{FF2B5EF4-FFF2-40B4-BE49-F238E27FC236}">
                  <a16:creationId xmlns:a16="http://schemas.microsoft.com/office/drawing/2014/main" id="{07324C32-7F07-844C-81E1-479B8BE088DA}"/>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245290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Peer Reviews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t>Goals:</a:t>
            </a:r>
          </a:p>
          <a:p>
            <a:pPr lvl="1"/>
            <a:r>
              <a:rPr lang="en-US" dirty="0"/>
              <a:t>Peer review activities are </a:t>
            </a:r>
            <a:r>
              <a:rPr lang="en-US" b="1" dirty="0"/>
              <a:t>planned</a:t>
            </a:r>
            <a:r>
              <a:rPr lang="en-US" dirty="0"/>
              <a:t>.</a:t>
            </a:r>
          </a:p>
          <a:p>
            <a:pPr lvl="1"/>
            <a:r>
              <a:rPr lang="en-US" b="1" dirty="0"/>
              <a:t>Defects</a:t>
            </a:r>
            <a:r>
              <a:rPr lang="en-US" dirty="0"/>
              <a:t> in the software work products are identified and removed.</a:t>
            </a:r>
          </a:p>
          <a:p>
            <a:r>
              <a:rPr lang="en-US" dirty="0"/>
              <a:t>Tools:</a:t>
            </a:r>
          </a:p>
          <a:p>
            <a:pPr lvl="1"/>
            <a:r>
              <a:rPr lang="en-US" dirty="0"/>
              <a:t>Reviews</a:t>
            </a:r>
          </a:p>
          <a:p>
            <a:pPr lvl="1"/>
            <a:r>
              <a:rPr lang="en-US" dirty="0"/>
              <a:t>Defect DB/ AI DB/ Backlog</a:t>
            </a:r>
          </a:p>
          <a:p>
            <a:r>
              <a:rPr lang="en-US" dirty="0"/>
              <a:t>Activities:</a:t>
            </a:r>
          </a:p>
          <a:p>
            <a:pPr lvl="1"/>
            <a:r>
              <a:rPr lang="en-US" dirty="0"/>
              <a:t>Peer reviews are </a:t>
            </a:r>
            <a:r>
              <a:rPr lang="en-US" b="1" dirty="0">
                <a:solidFill>
                  <a:schemeClr val="accent6"/>
                </a:solidFill>
              </a:rPr>
              <a:t>planned</a:t>
            </a:r>
            <a:r>
              <a:rPr lang="en-US" dirty="0"/>
              <a:t>, and the plans are documented</a:t>
            </a:r>
          </a:p>
          <a:p>
            <a:pPr lvl="1"/>
            <a:r>
              <a:rPr lang="en-US" dirty="0"/>
              <a:t>Peer reviews are </a:t>
            </a:r>
            <a:r>
              <a:rPr lang="en-US" b="1" dirty="0">
                <a:solidFill>
                  <a:schemeClr val="accent6"/>
                </a:solidFill>
              </a:rPr>
              <a:t>performed</a:t>
            </a:r>
            <a:r>
              <a:rPr lang="en-US" dirty="0"/>
              <a:t> according to a documented procedure.</a:t>
            </a:r>
          </a:p>
          <a:p>
            <a:pPr lvl="1"/>
            <a:r>
              <a:rPr lang="en-US" dirty="0"/>
              <a:t>Data on the conduct and </a:t>
            </a:r>
            <a:r>
              <a:rPr lang="en-US" b="1" dirty="0">
                <a:solidFill>
                  <a:schemeClr val="accent6"/>
                </a:solidFill>
              </a:rPr>
              <a:t>results</a:t>
            </a:r>
            <a:r>
              <a:rPr lang="en-US" dirty="0"/>
              <a:t> of the peer reviews are recorded</a:t>
            </a:r>
          </a:p>
        </p:txBody>
      </p:sp>
      <p:pic>
        <p:nvPicPr>
          <p:cNvPr id="12" name="Content Placeholder 11">
            <a:extLst>
              <a:ext uri="{FF2B5EF4-FFF2-40B4-BE49-F238E27FC236}">
                <a16:creationId xmlns:a16="http://schemas.microsoft.com/office/drawing/2014/main" id="{B3B8E7A7-84B4-1939-E33E-05A5CB4D0967}"/>
              </a:ext>
            </a:extLst>
          </p:cNvPr>
          <p:cNvPicPr>
            <a:picLocks noGrp="1" noChangeAspect="1"/>
          </p:cNvPicPr>
          <p:nvPr>
            <p:ph sz="half" idx="2"/>
          </p:nvPr>
        </p:nvPicPr>
        <p:blipFill>
          <a:blip r:embed="rId2"/>
          <a:stretch>
            <a:fillRect/>
          </a:stretch>
        </p:blipFill>
        <p:spPr>
          <a:xfrm>
            <a:off x="5891594" y="1563757"/>
            <a:ext cx="3567249" cy="4351338"/>
          </a:xfrm>
          <a:prstGeom prst="rect">
            <a:avLst/>
          </a:prstGeom>
        </p:spPr>
      </p:pic>
      <p:pic>
        <p:nvPicPr>
          <p:cNvPr id="5" name="Picture 4"/>
          <p:cNvPicPr>
            <a:picLocks noChangeAspect="1"/>
          </p:cNvPicPr>
          <p:nvPr/>
        </p:nvPicPr>
        <p:blipFill>
          <a:blip r:embed="rId3"/>
          <a:stretch>
            <a:fillRect/>
          </a:stretch>
        </p:blipFill>
        <p:spPr>
          <a:xfrm>
            <a:off x="8629650" y="17359"/>
            <a:ext cx="3562350" cy="752475"/>
          </a:xfrm>
          <a:prstGeom prst="rect">
            <a:avLst/>
          </a:prstGeom>
        </p:spPr>
      </p:pic>
      <p:pic>
        <p:nvPicPr>
          <p:cNvPr id="6" name="Picture 5"/>
          <p:cNvPicPr>
            <a:picLocks noChangeAspect="1"/>
          </p:cNvPicPr>
          <p:nvPr/>
        </p:nvPicPr>
        <p:blipFill>
          <a:blip r:embed="rId4"/>
          <a:stretch>
            <a:fillRect/>
          </a:stretch>
        </p:blipFill>
        <p:spPr>
          <a:xfrm>
            <a:off x="8618254" y="724007"/>
            <a:ext cx="3562350" cy="714375"/>
          </a:xfrm>
          <a:prstGeom prst="rect">
            <a:avLst/>
          </a:prstGeom>
        </p:spPr>
      </p:pic>
      <p:grpSp>
        <p:nvGrpSpPr>
          <p:cNvPr id="7" name="Group 6">
            <a:extLst>
              <a:ext uri="{FF2B5EF4-FFF2-40B4-BE49-F238E27FC236}">
                <a16:creationId xmlns:a16="http://schemas.microsoft.com/office/drawing/2014/main" id="{C7370C8C-9143-8E4E-9F3B-A2E0F509921E}"/>
              </a:ext>
            </a:extLst>
          </p:cNvPr>
          <p:cNvGrpSpPr/>
          <p:nvPr/>
        </p:nvGrpSpPr>
        <p:grpSpPr>
          <a:xfrm>
            <a:off x="7080500" y="0"/>
            <a:ext cx="1678488" cy="1286657"/>
            <a:chOff x="7080500" y="0"/>
            <a:chExt cx="1678488" cy="1286657"/>
          </a:xfrm>
        </p:grpSpPr>
        <p:sp>
          <p:nvSpPr>
            <p:cNvPr id="8" name="Rounded Rectangle 7">
              <a:extLst>
                <a:ext uri="{FF2B5EF4-FFF2-40B4-BE49-F238E27FC236}">
                  <a16:creationId xmlns:a16="http://schemas.microsoft.com/office/drawing/2014/main" id="{17294885-8B26-6345-98D4-E3B8E96D7EA8}"/>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9" name="Rounded Rectangle 8">
              <a:extLst>
                <a:ext uri="{FF2B5EF4-FFF2-40B4-BE49-F238E27FC236}">
                  <a16:creationId xmlns:a16="http://schemas.microsoft.com/office/drawing/2014/main" id="{9A26167B-757A-9349-9F75-547F55DD5B53}"/>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0" name="Rounded Rectangle 9">
              <a:extLst>
                <a:ext uri="{FF2B5EF4-FFF2-40B4-BE49-F238E27FC236}">
                  <a16:creationId xmlns:a16="http://schemas.microsoft.com/office/drawing/2014/main" id="{1F5A32E9-0279-C348-B5C4-4C9A92E0F57A}"/>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1" name="Rounded Rectangle 10">
              <a:extLst>
                <a:ext uri="{FF2B5EF4-FFF2-40B4-BE49-F238E27FC236}">
                  <a16:creationId xmlns:a16="http://schemas.microsoft.com/office/drawing/2014/main" id="{E8C6A91C-9C79-9948-8FA6-F28B0EBD9B7D}"/>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13" name="Picture 12">
            <a:extLst>
              <a:ext uri="{FF2B5EF4-FFF2-40B4-BE49-F238E27FC236}">
                <a16:creationId xmlns:a16="http://schemas.microsoft.com/office/drawing/2014/main" id="{C0FEA192-630D-A44D-7C67-E9F7E03FE54C}"/>
              </a:ext>
            </a:extLst>
          </p:cNvPr>
          <p:cNvPicPr>
            <a:picLocks noChangeAspect="1"/>
          </p:cNvPicPr>
          <p:nvPr/>
        </p:nvPicPr>
        <p:blipFill>
          <a:blip r:embed="rId5"/>
          <a:stretch>
            <a:fillRect/>
          </a:stretch>
        </p:blipFill>
        <p:spPr>
          <a:xfrm>
            <a:off x="6971824" y="2298829"/>
            <a:ext cx="3622512" cy="3281570"/>
          </a:xfrm>
          <a:prstGeom prst="rect">
            <a:avLst/>
          </a:prstGeom>
        </p:spPr>
      </p:pic>
      <p:pic>
        <p:nvPicPr>
          <p:cNvPr id="15" name="Picture 14">
            <a:extLst>
              <a:ext uri="{FF2B5EF4-FFF2-40B4-BE49-F238E27FC236}">
                <a16:creationId xmlns:a16="http://schemas.microsoft.com/office/drawing/2014/main" id="{026EBC5B-556F-38AB-E0EC-0D23374D43A2}"/>
              </a:ext>
            </a:extLst>
          </p:cNvPr>
          <p:cNvPicPr>
            <a:picLocks noChangeAspect="1"/>
          </p:cNvPicPr>
          <p:nvPr/>
        </p:nvPicPr>
        <p:blipFill>
          <a:blip r:embed="rId6"/>
          <a:stretch>
            <a:fillRect/>
          </a:stretch>
        </p:blipFill>
        <p:spPr>
          <a:xfrm>
            <a:off x="7789863" y="3065174"/>
            <a:ext cx="3567249" cy="2035430"/>
          </a:xfrm>
          <a:prstGeom prst="rect">
            <a:avLst/>
          </a:prstGeom>
        </p:spPr>
      </p:pic>
      <p:pic>
        <p:nvPicPr>
          <p:cNvPr id="16" name="Picture 15">
            <a:extLst>
              <a:ext uri="{FF2B5EF4-FFF2-40B4-BE49-F238E27FC236}">
                <a16:creationId xmlns:a16="http://schemas.microsoft.com/office/drawing/2014/main" id="{E8420105-7BA5-4049-C0F6-3368B1AE81BE}"/>
              </a:ext>
            </a:extLst>
          </p:cNvPr>
          <p:cNvPicPr>
            <a:picLocks noChangeAspect="1"/>
          </p:cNvPicPr>
          <p:nvPr/>
        </p:nvPicPr>
        <p:blipFill>
          <a:blip r:embed="rId7"/>
          <a:stretch>
            <a:fillRect/>
          </a:stretch>
        </p:blipFill>
        <p:spPr>
          <a:xfrm>
            <a:off x="8190373" y="3840496"/>
            <a:ext cx="3573547" cy="3032311"/>
          </a:xfrm>
          <a:prstGeom prst="rect">
            <a:avLst/>
          </a:prstGeom>
        </p:spPr>
      </p:pic>
      <p:pic>
        <p:nvPicPr>
          <p:cNvPr id="17" name="Picture 16">
            <a:extLst>
              <a:ext uri="{FF2B5EF4-FFF2-40B4-BE49-F238E27FC236}">
                <a16:creationId xmlns:a16="http://schemas.microsoft.com/office/drawing/2014/main" id="{9A9A29AA-742C-D550-DB27-0FA73B27585D}"/>
              </a:ext>
            </a:extLst>
          </p:cNvPr>
          <p:cNvPicPr>
            <a:picLocks noChangeAspect="1"/>
          </p:cNvPicPr>
          <p:nvPr/>
        </p:nvPicPr>
        <p:blipFill>
          <a:blip r:embed="rId8"/>
          <a:stretch>
            <a:fillRect/>
          </a:stretch>
        </p:blipFill>
        <p:spPr>
          <a:xfrm>
            <a:off x="8465626" y="4933682"/>
            <a:ext cx="3622512" cy="2826123"/>
          </a:xfrm>
          <a:prstGeom prst="rect">
            <a:avLst/>
          </a:prstGeom>
        </p:spPr>
      </p:pic>
    </p:spTree>
    <p:extLst>
      <p:ext uri="{BB962C8B-B14F-4D97-AF65-F5344CB8AC3E}">
        <p14:creationId xmlns:p14="http://schemas.microsoft.com/office/powerpoint/2010/main" val="404392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4</a:t>
            </a:r>
          </a:p>
        </p:txBody>
      </p:sp>
      <p:sp>
        <p:nvSpPr>
          <p:cNvPr id="3" name="Content Placeholder 2"/>
          <p:cNvSpPr>
            <a:spLocks noGrp="1"/>
          </p:cNvSpPr>
          <p:nvPr>
            <p:ph idx="1"/>
          </p:nvPr>
        </p:nvSpPr>
        <p:spPr/>
        <p:txBody>
          <a:bodyPr/>
          <a:lstStyle/>
          <a:p>
            <a:r>
              <a:rPr lang="en-US" dirty="0"/>
              <a:t>Quantitative Process Management	p 299</a:t>
            </a:r>
          </a:p>
          <a:p>
            <a:r>
              <a:rPr lang="en-US" dirty="0"/>
              <a:t>Software Quality Management	p 317</a:t>
            </a:r>
          </a:p>
          <a:p>
            <a:endParaRPr lang="en-US" dirty="0"/>
          </a:p>
          <a:p>
            <a:endParaRPr lang="en-US" dirty="0"/>
          </a:p>
          <a:p>
            <a:endParaRPr lang="en-US" dirty="0"/>
          </a:p>
          <a:p>
            <a:r>
              <a:rPr lang="en-US" dirty="0"/>
              <a:t>Key Process Areas - ISO 9001</a:t>
            </a:r>
          </a:p>
          <a:p>
            <a:endParaRPr lang="en-US" dirty="0"/>
          </a:p>
        </p:txBody>
      </p:sp>
      <p:pic>
        <p:nvPicPr>
          <p:cNvPr id="5" name="Content Placeholder 6"/>
          <p:cNvPicPr>
            <a:picLocks noChangeAspect="1"/>
          </p:cNvPicPr>
          <p:nvPr/>
        </p:nvPicPr>
        <p:blipFill>
          <a:blip r:embed="rId2"/>
          <a:stretch>
            <a:fillRect/>
          </a:stretch>
        </p:blipFill>
        <p:spPr>
          <a:xfrm>
            <a:off x="7689955" y="1526452"/>
            <a:ext cx="4502046" cy="5331548"/>
          </a:xfrm>
          <a:prstGeom prst="rect">
            <a:avLst/>
          </a:prstGeom>
        </p:spPr>
      </p:pic>
      <p:sp>
        <p:nvSpPr>
          <p:cNvPr id="4" name="TextBox 3"/>
          <p:cNvSpPr txBox="1"/>
          <p:nvPr/>
        </p:nvSpPr>
        <p:spPr>
          <a:xfrm>
            <a:off x="1428750" y="5634990"/>
            <a:ext cx="5012462" cy="369332"/>
          </a:xfrm>
          <a:prstGeom prst="rect">
            <a:avLst/>
          </a:prstGeom>
          <a:noFill/>
        </p:spPr>
        <p:txBody>
          <a:bodyPr wrap="none" rtlCol="0">
            <a:spAutoFit/>
          </a:bodyPr>
          <a:lstStyle/>
          <a:p>
            <a:r>
              <a:rPr lang="en-US" dirty="0"/>
              <a:t>Level 3-&gt;4: Process &amp; Products are Quality Control</a:t>
            </a:r>
          </a:p>
        </p:txBody>
      </p:sp>
    </p:spTree>
    <p:extLst>
      <p:ext uri="{BB962C8B-B14F-4D97-AF65-F5344CB8AC3E}">
        <p14:creationId xmlns:p14="http://schemas.microsoft.com/office/powerpoint/2010/main" val="2754629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2014-4D7A-4D4D-8B92-41A2DA52EC69}"/>
              </a:ext>
            </a:extLst>
          </p:cNvPr>
          <p:cNvSpPr>
            <a:spLocks noGrp="1"/>
          </p:cNvSpPr>
          <p:nvPr>
            <p:ph type="title"/>
          </p:nvPr>
        </p:nvSpPr>
        <p:spPr>
          <a:xfrm>
            <a:off x="838200" y="365125"/>
            <a:ext cx="5999922" cy="1325563"/>
          </a:xfrm>
        </p:spPr>
        <p:txBody>
          <a:bodyPr/>
          <a:lstStyle/>
          <a:p>
            <a:r>
              <a:rPr lang="en-US" dirty="0"/>
              <a:t>Quantitative Process Management</a:t>
            </a:r>
          </a:p>
        </p:txBody>
      </p:sp>
      <p:sp>
        <p:nvSpPr>
          <p:cNvPr id="3" name="Content Placeholder 2">
            <a:extLst>
              <a:ext uri="{FF2B5EF4-FFF2-40B4-BE49-F238E27FC236}">
                <a16:creationId xmlns:a16="http://schemas.microsoft.com/office/drawing/2014/main" id="{175C1AE8-0A8D-4E58-AFF1-3FEF5142F9CD}"/>
              </a:ext>
            </a:extLst>
          </p:cNvPr>
          <p:cNvSpPr>
            <a:spLocks noGrp="1"/>
          </p:cNvSpPr>
          <p:nvPr>
            <p:ph idx="1"/>
          </p:nvPr>
        </p:nvSpPr>
        <p:spPr>
          <a:xfrm>
            <a:off x="838200" y="1825625"/>
            <a:ext cx="5353878" cy="4351338"/>
          </a:xfrm>
        </p:spPr>
        <p:txBody>
          <a:bodyPr>
            <a:normAutofit fontScale="55000" lnSpcReduction="20000"/>
          </a:bodyPr>
          <a:lstStyle/>
          <a:p>
            <a:r>
              <a:rPr lang="en-US" dirty="0"/>
              <a:t>Activity 1 The software project's plan for quantitative process management is </a:t>
            </a:r>
            <a:r>
              <a:rPr lang="en-US" b="1" dirty="0">
                <a:solidFill>
                  <a:schemeClr val="accent6"/>
                </a:solidFill>
              </a:rPr>
              <a:t>developed</a:t>
            </a:r>
            <a:r>
              <a:rPr lang="en-US" dirty="0"/>
              <a:t> according to a documented procedure.</a:t>
            </a:r>
          </a:p>
          <a:p>
            <a:r>
              <a:rPr lang="en-US" dirty="0"/>
              <a:t>Activity 2 The software project's quantitative process management activities are </a:t>
            </a:r>
            <a:r>
              <a:rPr lang="en-US" b="1" dirty="0">
                <a:solidFill>
                  <a:schemeClr val="accent6"/>
                </a:solidFill>
              </a:rPr>
              <a:t>performed</a:t>
            </a:r>
            <a:r>
              <a:rPr lang="en-US" dirty="0"/>
              <a:t> in accordance with the project's quantitative process management plan.</a:t>
            </a:r>
          </a:p>
          <a:p>
            <a:r>
              <a:rPr lang="en-US" dirty="0"/>
              <a:t>Activity 3 The strategy for the </a:t>
            </a:r>
            <a:r>
              <a:rPr lang="en-US" b="1" dirty="0">
                <a:solidFill>
                  <a:schemeClr val="accent6"/>
                </a:solidFill>
              </a:rPr>
              <a:t>data collection and the quantitative analyses </a:t>
            </a:r>
            <a:r>
              <a:rPr lang="en-US" dirty="0"/>
              <a:t>to be performed are determined based on the project's defined software process.</a:t>
            </a:r>
          </a:p>
          <a:p>
            <a:r>
              <a:rPr lang="en-US" dirty="0"/>
              <a:t>Activity 4 The </a:t>
            </a:r>
            <a:r>
              <a:rPr lang="en-US" b="1" dirty="0">
                <a:solidFill>
                  <a:schemeClr val="accent6"/>
                </a:solidFill>
              </a:rPr>
              <a:t>measurement data used to control the project's defined software </a:t>
            </a:r>
            <a:r>
              <a:rPr lang="en-US" dirty="0"/>
              <a:t>process quantitatively are collected according to a documented procedure.</a:t>
            </a:r>
          </a:p>
          <a:p>
            <a:r>
              <a:rPr lang="en-US" dirty="0"/>
              <a:t>Activity 5 The project's defined software process is </a:t>
            </a:r>
            <a:r>
              <a:rPr lang="en-US" b="1" dirty="0">
                <a:solidFill>
                  <a:schemeClr val="accent6"/>
                </a:solidFill>
              </a:rPr>
              <a:t>analyzed and brought under quantitative control</a:t>
            </a:r>
            <a:r>
              <a:rPr lang="en-US" dirty="0">
                <a:solidFill>
                  <a:schemeClr val="accent6"/>
                </a:solidFill>
              </a:rPr>
              <a:t> </a:t>
            </a:r>
            <a:r>
              <a:rPr lang="en-US" dirty="0"/>
              <a:t>according to a documented procedure.</a:t>
            </a:r>
          </a:p>
          <a:p>
            <a:r>
              <a:rPr lang="en-US" dirty="0"/>
              <a:t>Activity 6 </a:t>
            </a:r>
            <a:r>
              <a:rPr lang="en-US" b="1" dirty="0">
                <a:solidFill>
                  <a:schemeClr val="accent6"/>
                </a:solidFill>
              </a:rPr>
              <a:t>Reports</a:t>
            </a:r>
            <a:r>
              <a:rPr lang="en-US" dirty="0"/>
              <a:t> documenting the results of the software project's quantitative process management activities are prepared and distributed.</a:t>
            </a:r>
          </a:p>
          <a:p>
            <a:r>
              <a:rPr lang="en-US" dirty="0"/>
              <a:t>Activity 7 The process capability </a:t>
            </a:r>
            <a:r>
              <a:rPr lang="en-US" b="1" dirty="0">
                <a:solidFill>
                  <a:schemeClr val="accent6"/>
                </a:solidFill>
              </a:rPr>
              <a:t>baseline</a:t>
            </a:r>
            <a:r>
              <a:rPr lang="en-US" dirty="0"/>
              <a:t> for the organization's standard software process is established and maintained according to a documented procedure.</a:t>
            </a:r>
          </a:p>
          <a:p>
            <a:endParaRPr lang="en-US" dirty="0"/>
          </a:p>
        </p:txBody>
      </p:sp>
      <p:grpSp>
        <p:nvGrpSpPr>
          <p:cNvPr id="4" name="Group 3">
            <a:extLst>
              <a:ext uri="{FF2B5EF4-FFF2-40B4-BE49-F238E27FC236}">
                <a16:creationId xmlns:a16="http://schemas.microsoft.com/office/drawing/2014/main" id="{4940CBF2-24F6-F949-8745-9065038C9C19}"/>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406E9D06-F939-D34F-B397-2811DB96E5D6}"/>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B3482A28-709B-454E-B18B-C26BDB2398A1}"/>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CE08509E-2740-0642-A796-87DD81662C00}"/>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79611D14-B9EA-7E4F-997F-C0B0791A0FF8}"/>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37153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538-CFF9-4E75-AF79-EF8D04595C78}"/>
              </a:ext>
            </a:extLst>
          </p:cNvPr>
          <p:cNvSpPr>
            <a:spLocks noGrp="1"/>
          </p:cNvSpPr>
          <p:nvPr>
            <p:ph type="title"/>
          </p:nvPr>
        </p:nvSpPr>
        <p:spPr>
          <a:xfrm>
            <a:off x="838200" y="365125"/>
            <a:ext cx="6089374" cy="1325563"/>
          </a:xfrm>
        </p:spPr>
        <p:txBody>
          <a:bodyPr/>
          <a:lstStyle/>
          <a:p>
            <a:r>
              <a:rPr lang="en-US" dirty="0"/>
              <a:t>Software Quality Management</a:t>
            </a:r>
          </a:p>
        </p:txBody>
      </p:sp>
      <p:sp>
        <p:nvSpPr>
          <p:cNvPr id="3" name="Content Placeholder 2">
            <a:extLst>
              <a:ext uri="{FF2B5EF4-FFF2-40B4-BE49-F238E27FC236}">
                <a16:creationId xmlns:a16="http://schemas.microsoft.com/office/drawing/2014/main" id="{96DB2FBA-4706-46A1-96E5-F46D2A8B18BE}"/>
              </a:ext>
            </a:extLst>
          </p:cNvPr>
          <p:cNvSpPr>
            <a:spLocks noGrp="1"/>
          </p:cNvSpPr>
          <p:nvPr>
            <p:ph idx="1"/>
          </p:nvPr>
        </p:nvSpPr>
        <p:spPr>
          <a:xfrm>
            <a:off x="838200" y="1825625"/>
            <a:ext cx="5257800" cy="4351338"/>
          </a:xfrm>
        </p:spPr>
        <p:txBody>
          <a:bodyPr>
            <a:normAutofit fontScale="62500" lnSpcReduction="20000"/>
          </a:bodyPr>
          <a:lstStyle/>
          <a:p>
            <a:r>
              <a:rPr lang="en-US" dirty="0"/>
              <a:t>Activity 1 The project's software </a:t>
            </a:r>
            <a:r>
              <a:rPr lang="en-US" b="1" dirty="0">
                <a:solidFill>
                  <a:schemeClr val="accent6"/>
                </a:solidFill>
              </a:rPr>
              <a:t>quality plan is developed and maintained</a:t>
            </a:r>
            <a:r>
              <a:rPr lang="en-US" b="1" dirty="0"/>
              <a:t> </a:t>
            </a:r>
            <a:r>
              <a:rPr lang="en-US" dirty="0"/>
              <a:t>according to a documented procedure.</a:t>
            </a:r>
          </a:p>
          <a:p>
            <a:r>
              <a:rPr lang="en-US" dirty="0"/>
              <a:t>Activity 2 The project's software quality plan is the </a:t>
            </a:r>
            <a:r>
              <a:rPr lang="en-US" b="1" dirty="0">
                <a:solidFill>
                  <a:schemeClr val="accent6"/>
                </a:solidFill>
              </a:rPr>
              <a:t>basis</a:t>
            </a:r>
            <a:r>
              <a:rPr lang="en-US" dirty="0"/>
              <a:t> for the project's activities for software quality management.</a:t>
            </a:r>
          </a:p>
          <a:p>
            <a:r>
              <a:rPr lang="en-US" dirty="0"/>
              <a:t>Activity 3 The project's quantitative quality goals for the software products are </a:t>
            </a:r>
            <a:r>
              <a:rPr lang="en-US" b="1" dirty="0">
                <a:solidFill>
                  <a:schemeClr val="accent6"/>
                </a:solidFill>
              </a:rPr>
              <a:t>defined, monitored, and revised </a:t>
            </a:r>
            <a:r>
              <a:rPr lang="en-US" dirty="0"/>
              <a:t>throughout the software life cycle.</a:t>
            </a:r>
          </a:p>
          <a:p>
            <a:r>
              <a:rPr lang="en-US" dirty="0"/>
              <a:t>Activity 4 The quality of the project's software products is </a:t>
            </a:r>
            <a:r>
              <a:rPr lang="en-US" b="1" dirty="0">
                <a:solidFill>
                  <a:schemeClr val="accent6"/>
                </a:solidFill>
              </a:rPr>
              <a:t>measured, analyzed, and compared</a:t>
            </a:r>
            <a:r>
              <a:rPr lang="en-US" b="1" dirty="0"/>
              <a:t> </a:t>
            </a:r>
            <a:r>
              <a:rPr lang="en-US" dirty="0"/>
              <a:t>to the products' quantitative quality goals on an event-driven basis.</a:t>
            </a:r>
          </a:p>
          <a:p>
            <a:r>
              <a:rPr lang="en-US" dirty="0"/>
              <a:t>Activity 5 The software project's quantitative quality goals for the products are allocated appropriately to the </a:t>
            </a:r>
            <a:r>
              <a:rPr lang="en-US" b="1" dirty="0">
                <a:solidFill>
                  <a:schemeClr val="accent6"/>
                </a:solidFill>
              </a:rPr>
              <a:t>subcontractors</a:t>
            </a:r>
            <a:r>
              <a:rPr lang="en-US" dirty="0">
                <a:solidFill>
                  <a:schemeClr val="accent6"/>
                </a:solidFill>
              </a:rPr>
              <a:t> </a:t>
            </a:r>
            <a:r>
              <a:rPr lang="en-US" b="1" dirty="0">
                <a:solidFill>
                  <a:schemeClr val="accent6"/>
                </a:solidFill>
              </a:rPr>
              <a:t>delivering</a:t>
            </a:r>
            <a:r>
              <a:rPr lang="en-US" dirty="0">
                <a:solidFill>
                  <a:schemeClr val="accent6"/>
                </a:solidFill>
              </a:rPr>
              <a:t> </a:t>
            </a:r>
            <a:r>
              <a:rPr lang="en-US" dirty="0"/>
              <a:t>software products to the project.</a:t>
            </a:r>
          </a:p>
          <a:p>
            <a:endParaRPr lang="en-US" dirty="0"/>
          </a:p>
        </p:txBody>
      </p:sp>
      <p:grpSp>
        <p:nvGrpSpPr>
          <p:cNvPr id="4" name="Group 3">
            <a:extLst>
              <a:ext uri="{FF2B5EF4-FFF2-40B4-BE49-F238E27FC236}">
                <a16:creationId xmlns:a16="http://schemas.microsoft.com/office/drawing/2014/main" id="{8A79FD5A-46EC-3345-9A03-D88DCF2D96B1}"/>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728A6326-C3C1-7949-994E-5E6E96F693E1}"/>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790CB5D6-2C0C-D244-8C09-311F4F0003DF}"/>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366F7588-FA6C-514D-BC07-DEEA60CC10D9}"/>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DEF879F8-3AAD-6247-93B7-C5C6E3F09F4D}"/>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11" name="Picture 10">
            <a:extLst>
              <a:ext uri="{FF2B5EF4-FFF2-40B4-BE49-F238E27FC236}">
                <a16:creationId xmlns:a16="http://schemas.microsoft.com/office/drawing/2014/main" id="{996395DC-EFAB-7E86-464F-051623296B8F}"/>
              </a:ext>
            </a:extLst>
          </p:cNvPr>
          <p:cNvPicPr>
            <a:picLocks noChangeAspect="1"/>
          </p:cNvPicPr>
          <p:nvPr/>
        </p:nvPicPr>
        <p:blipFill>
          <a:blip r:embed="rId2"/>
          <a:stretch>
            <a:fillRect/>
          </a:stretch>
        </p:blipFill>
        <p:spPr>
          <a:xfrm>
            <a:off x="6404639" y="1458658"/>
            <a:ext cx="3144292" cy="4641574"/>
          </a:xfrm>
          <a:prstGeom prst="rect">
            <a:avLst/>
          </a:prstGeom>
        </p:spPr>
      </p:pic>
      <p:pic>
        <p:nvPicPr>
          <p:cNvPr id="12" name="Picture 11">
            <a:extLst>
              <a:ext uri="{FF2B5EF4-FFF2-40B4-BE49-F238E27FC236}">
                <a16:creationId xmlns:a16="http://schemas.microsoft.com/office/drawing/2014/main" id="{837B172F-E21B-187A-D073-A086B9BA7F52}"/>
              </a:ext>
            </a:extLst>
          </p:cNvPr>
          <p:cNvPicPr>
            <a:picLocks noChangeAspect="1"/>
          </p:cNvPicPr>
          <p:nvPr/>
        </p:nvPicPr>
        <p:blipFill>
          <a:blip r:embed="rId3"/>
          <a:stretch>
            <a:fillRect/>
          </a:stretch>
        </p:blipFill>
        <p:spPr>
          <a:xfrm>
            <a:off x="7243883" y="2077278"/>
            <a:ext cx="2982503" cy="2699578"/>
          </a:xfrm>
          <a:prstGeom prst="rect">
            <a:avLst/>
          </a:prstGeom>
        </p:spPr>
      </p:pic>
      <p:pic>
        <p:nvPicPr>
          <p:cNvPr id="13" name="Picture 12">
            <a:extLst>
              <a:ext uri="{FF2B5EF4-FFF2-40B4-BE49-F238E27FC236}">
                <a16:creationId xmlns:a16="http://schemas.microsoft.com/office/drawing/2014/main" id="{E46CCCDC-86D1-6EBA-324F-262962D72FA9}"/>
              </a:ext>
            </a:extLst>
          </p:cNvPr>
          <p:cNvPicPr>
            <a:picLocks noChangeAspect="1"/>
          </p:cNvPicPr>
          <p:nvPr/>
        </p:nvPicPr>
        <p:blipFill>
          <a:blip r:embed="rId4"/>
          <a:stretch>
            <a:fillRect/>
          </a:stretch>
        </p:blipFill>
        <p:spPr>
          <a:xfrm>
            <a:off x="7976785" y="2830834"/>
            <a:ext cx="2966061" cy="2699579"/>
          </a:xfrm>
          <a:prstGeom prst="rect">
            <a:avLst/>
          </a:prstGeom>
        </p:spPr>
      </p:pic>
      <p:pic>
        <p:nvPicPr>
          <p:cNvPr id="14" name="Picture 13">
            <a:extLst>
              <a:ext uri="{FF2B5EF4-FFF2-40B4-BE49-F238E27FC236}">
                <a16:creationId xmlns:a16="http://schemas.microsoft.com/office/drawing/2014/main" id="{6156C18F-3F6A-79D4-4AB9-01C20897527D}"/>
              </a:ext>
            </a:extLst>
          </p:cNvPr>
          <p:cNvPicPr>
            <a:picLocks noChangeAspect="1"/>
          </p:cNvPicPr>
          <p:nvPr/>
        </p:nvPicPr>
        <p:blipFill>
          <a:blip r:embed="rId5"/>
          <a:stretch>
            <a:fillRect/>
          </a:stretch>
        </p:blipFill>
        <p:spPr>
          <a:xfrm>
            <a:off x="8437248" y="3505752"/>
            <a:ext cx="3238500" cy="3213100"/>
          </a:xfrm>
          <a:prstGeom prst="rect">
            <a:avLst/>
          </a:prstGeom>
        </p:spPr>
      </p:pic>
      <p:pic>
        <p:nvPicPr>
          <p:cNvPr id="15" name="Picture 14">
            <a:extLst>
              <a:ext uri="{FF2B5EF4-FFF2-40B4-BE49-F238E27FC236}">
                <a16:creationId xmlns:a16="http://schemas.microsoft.com/office/drawing/2014/main" id="{CE23C43D-0A35-A051-76D8-BA5A433F7E24}"/>
              </a:ext>
            </a:extLst>
          </p:cNvPr>
          <p:cNvPicPr>
            <a:picLocks noChangeAspect="1"/>
          </p:cNvPicPr>
          <p:nvPr/>
        </p:nvPicPr>
        <p:blipFill>
          <a:blip r:embed="rId6"/>
          <a:stretch>
            <a:fillRect/>
          </a:stretch>
        </p:blipFill>
        <p:spPr>
          <a:xfrm>
            <a:off x="8861258" y="4033432"/>
            <a:ext cx="3502163" cy="3304954"/>
          </a:xfrm>
          <a:prstGeom prst="rect">
            <a:avLst/>
          </a:prstGeom>
        </p:spPr>
      </p:pic>
    </p:spTree>
    <p:extLst>
      <p:ext uri="{BB962C8B-B14F-4D97-AF65-F5344CB8AC3E}">
        <p14:creationId xmlns:p14="http://schemas.microsoft.com/office/powerpoint/2010/main" val="164865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5</a:t>
            </a:r>
          </a:p>
        </p:txBody>
      </p:sp>
      <p:sp>
        <p:nvSpPr>
          <p:cNvPr id="3" name="Content Placeholder 2"/>
          <p:cNvSpPr>
            <a:spLocks noGrp="1"/>
          </p:cNvSpPr>
          <p:nvPr>
            <p:ph idx="1"/>
          </p:nvPr>
        </p:nvSpPr>
        <p:spPr/>
        <p:txBody>
          <a:bodyPr/>
          <a:lstStyle/>
          <a:p>
            <a:pPr marL="685800">
              <a:tabLst>
                <a:tab pos="5654675" algn="l"/>
              </a:tabLst>
            </a:pPr>
            <a:r>
              <a:rPr lang="en-US" dirty="0"/>
              <a:t>Defect Prevention	p 334</a:t>
            </a:r>
          </a:p>
          <a:p>
            <a:pPr marL="685800">
              <a:tabLst>
                <a:tab pos="5654675" algn="l"/>
              </a:tabLst>
            </a:pPr>
            <a:r>
              <a:rPr lang="en-US" dirty="0"/>
              <a:t>Technology Change Management	p 352</a:t>
            </a:r>
          </a:p>
          <a:p>
            <a:pPr marL="685800">
              <a:tabLst>
                <a:tab pos="5654675" algn="l"/>
              </a:tabLst>
            </a:pPr>
            <a:r>
              <a:rPr lang="en-US" dirty="0"/>
              <a:t>Process Change Management 	p 366</a:t>
            </a:r>
          </a:p>
          <a:p>
            <a:pPr lvl="1">
              <a:tabLst>
                <a:tab pos="5654675" algn="l"/>
              </a:tabLst>
            </a:pPr>
            <a:r>
              <a:rPr lang="en-US" dirty="0"/>
              <a:t>(Process improvement)	</a:t>
            </a:r>
          </a:p>
          <a:p>
            <a:endParaRPr lang="en-US" dirty="0"/>
          </a:p>
          <a:p>
            <a:r>
              <a:rPr lang="en-US" dirty="0"/>
              <a:t>Optimizing:	6-sigma</a:t>
            </a:r>
          </a:p>
          <a:p>
            <a:endParaRPr lang="en-US" dirty="0"/>
          </a:p>
        </p:txBody>
      </p:sp>
      <p:pic>
        <p:nvPicPr>
          <p:cNvPr id="4" name="Content Placeholder 6"/>
          <p:cNvPicPr>
            <a:picLocks noChangeAspect="1"/>
          </p:cNvPicPr>
          <p:nvPr/>
        </p:nvPicPr>
        <p:blipFill>
          <a:blip r:embed="rId2"/>
          <a:stretch>
            <a:fillRect/>
          </a:stretch>
        </p:blipFill>
        <p:spPr>
          <a:xfrm>
            <a:off x="7689955" y="1526452"/>
            <a:ext cx="4502046" cy="5331548"/>
          </a:xfrm>
          <a:prstGeom prst="rect">
            <a:avLst/>
          </a:prstGeom>
        </p:spPr>
      </p:pic>
      <p:sp>
        <p:nvSpPr>
          <p:cNvPr id="5" name="TextBox 4"/>
          <p:cNvSpPr txBox="1"/>
          <p:nvPr/>
        </p:nvSpPr>
        <p:spPr>
          <a:xfrm>
            <a:off x="1805940" y="5566410"/>
            <a:ext cx="3269357" cy="646331"/>
          </a:xfrm>
          <a:prstGeom prst="rect">
            <a:avLst/>
          </a:prstGeom>
          <a:noFill/>
        </p:spPr>
        <p:txBody>
          <a:bodyPr wrap="none" rtlCol="0">
            <a:spAutoFit/>
          </a:bodyPr>
          <a:lstStyle/>
          <a:p>
            <a:r>
              <a:rPr lang="en-US" dirty="0"/>
              <a:t>Level 4-&gt;5: Process are improved</a:t>
            </a:r>
            <a:br>
              <a:rPr lang="en-US" dirty="0"/>
            </a:br>
            <a:r>
              <a:rPr lang="en-US" dirty="0"/>
              <a:t>The Process becomes a product</a:t>
            </a:r>
          </a:p>
        </p:txBody>
      </p:sp>
    </p:spTree>
    <p:extLst>
      <p:ext uri="{BB962C8B-B14F-4D97-AF65-F5344CB8AC3E}">
        <p14:creationId xmlns:p14="http://schemas.microsoft.com/office/powerpoint/2010/main" val="407812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B264-6DB0-420D-AB62-CD53CC3AFEA7}"/>
              </a:ext>
            </a:extLst>
          </p:cNvPr>
          <p:cNvSpPr>
            <a:spLocks noGrp="1"/>
          </p:cNvSpPr>
          <p:nvPr>
            <p:ph type="title"/>
          </p:nvPr>
        </p:nvSpPr>
        <p:spPr>
          <a:xfrm>
            <a:off x="838200" y="365125"/>
            <a:ext cx="6079435" cy="1325563"/>
          </a:xfrm>
        </p:spPr>
        <p:txBody>
          <a:bodyPr/>
          <a:lstStyle/>
          <a:p>
            <a:r>
              <a:rPr lang="en-US" dirty="0"/>
              <a:t>Technology Change Management</a:t>
            </a:r>
          </a:p>
        </p:txBody>
      </p:sp>
      <p:sp>
        <p:nvSpPr>
          <p:cNvPr id="3" name="Content Placeholder 2">
            <a:extLst>
              <a:ext uri="{FF2B5EF4-FFF2-40B4-BE49-F238E27FC236}">
                <a16:creationId xmlns:a16="http://schemas.microsoft.com/office/drawing/2014/main" id="{173C0557-7C9A-49CA-9C1A-1B2F7DE67088}"/>
              </a:ext>
            </a:extLst>
          </p:cNvPr>
          <p:cNvSpPr>
            <a:spLocks noGrp="1"/>
          </p:cNvSpPr>
          <p:nvPr>
            <p:ph idx="1"/>
          </p:nvPr>
        </p:nvSpPr>
        <p:spPr/>
        <p:txBody>
          <a:bodyPr>
            <a:normAutofit fontScale="70000" lnSpcReduction="20000"/>
          </a:bodyPr>
          <a:lstStyle/>
          <a:p>
            <a:r>
              <a:rPr lang="en-US" dirty="0"/>
              <a:t>Activity 1 The organization </a:t>
            </a:r>
            <a:r>
              <a:rPr lang="en-US" b="1" dirty="0"/>
              <a:t>develops and maintains a plan </a:t>
            </a:r>
            <a:r>
              <a:rPr lang="en-US" dirty="0"/>
              <a:t>for technology change management. </a:t>
            </a:r>
          </a:p>
          <a:p>
            <a:r>
              <a:rPr lang="en-US" dirty="0"/>
              <a:t>Activity 2 The group responsible for the organization's technology change management activities works with the software projects in </a:t>
            </a:r>
            <a:r>
              <a:rPr lang="en-US" b="1" dirty="0"/>
              <a:t>identifying areas of technology change</a:t>
            </a:r>
            <a:r>
              <a:rPr lang="en-US" dirty="0"/>
              <a:t>.</a:t>
            </a:r>
          </a:p>
          <a:p>
            <a:r>
              <a:rPr lang="en-US" dirty="0"/>
              <a:t>Activity 3 Software managers and technical staff are </a:t>
            </a:r>
            <a:r>
              <a:rPr lang="en-US" b="1" dirty="0"/>
              <a:t>kept informed of new technologies</a:t>
            </a:r>
            <a:r>
              <a:rPr lang="en-US" dirty="0"/>
              <a:t>.</a:t>
            </a:r>
          </a:p>
          <a:p>
            <a:r>
              <a:rPr lang="en-US" dirty="0"/>
              <a:t>Activity 4 The group responsible for the organization's technology change management </a:t>
            </a:r>
            <a:r>
              <a:rPr lang="en-US" b="1" dirty="0"/>
              <a:t>systematically analyzes </a:t>
            </a:r>
            <a:r>
              <a:rPr lang="en-US" dirty="0"/>
              <a:t>the organization's standard software process to identify areas that need or could benefit from new technology.</a:t>
            </a:r>
          </a:p>
          <a:p>
            <a:r>
              <a:rPr lang="en-US" dirty="0"/>
              <a:t>Activity 5 Technologies are </a:t>
            </a:r>
            <a:r>
              <a:rPr lang="en-US" b="1" dirty="0"/>
              <a:t>selected and acquired for the organization and software projects </a:t>
            </a:r>
            <a:r>
              <a:rPr lang="en-US" dirty="0"/>
              <a:t>according to a documented procedure.</a:t>
            </a:r>
          </a:p>
          <a:p>
            <a:r>
              <a:rPr lang="en-US" dirty="0"/>
              <a:t>Activity 6 </a:t>
            </a:r>
            <a:r>
              <a:rPr lang="en-US" b="1" dirty="0"/>
              <a:t>Pilot efforts</a:t>
            </a:r>
            <a:r>
              <a:rPr lang="en-US" dirty="0"/>
              <a:t> for improving technology are conducted, where appropriate, before a new technology is introduced into normal practice.</a:t>
            </a:r>
          </a:p>
          <a:p>
            <a:r>
              <a:rPr lang="en-US" dirty="0"/>
              <a:t>Activity 7 Appropriate new technologies are </a:t>
            </a:r>
            <a:r>
              <a:rPr lang="en-US" b="1" dirty="0"/>
              <a:t>incorporated</a:t>
            </a:r>
            <a:r>
              <a:rPr lang="en-US" dirty="0"/>
              <a:t> into the </a:t>
            </a:r>
            <a:r>
              <a:rPr lang="en-US" b="1" dirty="0"/>
              <a:t>organization's</a:t>
            </a:r>
            <a:r>
              <a:rPr lang="en-US" dirty="0"/>
              <a:t> standard software process according to a documented procedure.</a:t>
            </a:r>
          </a:p>
          <a:p>
            <a:r>
              <a:rPr lang="en-US" dirty="0"/>
              <a:t>Activity 8 Appropriate new technologies are </a:t>
            </a:r>
            <a:r>
              <a:rPr lang="en-US" b="1" dirty="0"/>
              <a:t>incorporated</a:t>
            </a:r>
            <a:r>
              <a:rPr lang="en-US" dirty="0"/>
              <a:t> into the </a:t>
            </a:r>
            <a:r>
              <a:rPr lang="en-US" b="1" dirty="0"/>
              <a:t>projects</a:t>
            </a:r>
            <a:r>
              <a:rPr lang="en-US" dirty="0"/>
              <a:t>' defined software processes according to a documented procedure.</a:t>
            </a:r>
          </a:p>
          <a:p>
            <a:endParaRPr lang="en-US" dirty="0"/>
          </a:p>
        </p:txBody>
      </p:sp>
      <p:grpSp>
        <p:nvGrpSpPr>
          <p:cNvPr id="4" name="Group 3">
            <a:extLst>
              <a:ext uri="{FF2B5EF4-FFF2-40B4-BE49-F238E27FC236}">
                <a16:creationId xmlns:a16="http://schemas.microsoft.com/office/drawing/2014/main" id="{4C6FB5B0-8AC1-444B-A8E0-7DE565611849}"/>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3B290B08-04D6-234B-AFF3-7AB58DEA4CC4}"/>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9B31995C-D364-324F-9596-1BF33F11DD9E}"/>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59BA7B85-0ABE-1946-A2C9-91E9A51B6535}"/>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FA91DA09-123E-F34B-B181-710C125748C7}"/>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9" name="Picture 8">
            <a:extLst>
              <a:ext uri="{FF2B5EF4-FFF2-40B4-BE49-F238E27FC236}">
                <a16:creationId xmlns:a16="http://schemas.microsoft.com/office/drawing/2014/main" id="{88B3BF6C-A4BF-5949-86FB-087E87FE9591}"/>
              </a:ext>
            </a:extLst>
          </p:cNvPr>
          <p:cNvPicPr>
            <a:picLocks noChangeAspect="1"/>
          </p:cNvPicPr>
          <p:nvPr/>
        </p:nvPicPr>
        <p:blipFill>
          <a:blip r:embed="rId2"/>
          <a:stretch>
            <a:fillRect/>
          </a:stretch>
        </p:blipFill>
        <p:spPr>
          <a:xfrm>
            <a:off x="8758988" y="1564"/>
            <a:ext cx="3467100" cy="565150"/>
          </a:xfrm>
          <a:prstGeom prst="rect">
            <a:avLst/>
          </a:prstGeom>
        </p:spPr>
      </p:pic>
    </p:spTree>
    <p:extLst>
      <p:ext uri="{BB962C8B-B14F-4D97-AF65-F5344CB8AC3E}">
        <p14:creationId xmlns:p14="http://schemas.microsoft.com/office/powerpoint/2010/main" val="88919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CD5A-A118-4DDF-A940-A954B256B1F9}"/>
              </a:ext>
            </a:extLst>
          </p:cNvPr>
          <p:cNvSpPr>
            <a:spLocks noGrp="1"/>
          </p:cNvSpPr>
          <p:nvPr>
            <p:ph type="title"/>
          </p:nvPr>
        </p:nvSpPr>
        <p:spPr>
          <a:xfrm>
            <a:off x="838200" y="365125"/>
            <a:ext cx="6119191" cy="1325563"/>
          </a:xfrm>
        </p:spPr>
        <p:txBody>
          <a:bodyPr/>
          <a:lstStyle/>
          <a:p>
            <a:r>
              <a:rPr lang="en-US" dirty="0"/>
              <a:t>Process Change Management</a:t>
            </a:r>
          </a:p>
        </p:txBody>
      </p:sp>
      <p:sp>
        <p:nvSpPr>
          <p:cNvPr id="3" name="Content Placeholder 2">
            <a:extLst>
              <a:ext uri="{FF2B5EF4-FFF2-40B4-BE49-F238E27FC236}">
                <a16:creationId xmlns:a16="http://schemas.microsoft.com/office/drawing/2014/main" id="{CA79F343-7306-43D9-8738-036EC6734A1A}"/>
              </a:ext>
            </a:extLst>
          </p:cNvPr>
          <p:cNvSpPr>
            <a:spLocks noGrp="1"/>
          </p:cNvSpPr>
          <p:nvPr>
            <p:ph idx="1"/>
          </p:nvPr>
        </p:nvSpPr>
        <p:spPr/>
        <p:txBody>
          <a:bodyPr>
            <a:normAutofit fontScale="55000" lnSpcReduction="20000"/>
          </a:bodyPr>
          <a:lstStyle/>
          <a:p>
            <a:r>
              <a:rPr lang="en-US" dirty="0"/>
              <a:t>Activity 1 A software process improvement program is </a:t>
            </a:r>
            <a:r>
              <a:rPr lang="en-US" b="1" dirty="0"/>
              <a:t>established</a:t>
            </a:r>
            <a:r>
              <a:rPr lang="en-US" dirty="0"/>
              <a:t> which empowers the members of the organization to improve the processes of the organization.</a:t>
            </a:r>
          </a:p>
          <a:p>
            <a:r>
              <a:rPr lang="en-US" dirty="0"/>
              <a:t>Activity 2 The group responsible for the organization's software process activities (e.g., software engineering process group) </a:t>
            </a:r>
            <a:r>
              <a:rPr lang="en-US" b="1" dirty="0"/>
              <a:t>coordinates the software process improvement </a:t>
            </a:r>
            <a:r>
              <a:rPr lang="en-US" dirty="0"/>
              <a:t>activities.</a:t>
            </a:r>
          </a:p>
          <a:p>
            <a:r>
              <a:rPr lang="en-US" dirty="0"/>
              <a:t>Activity 3 The organization </a:t>
            </a:r>
            <a:r>
              <a:rPr lang="en-US" b="1" dirty="0"/>
              <a:t>develops and maintains a plan </a:t>
            </a:r>
            <a:r>
              <a:rPr lang="en-US" dirty="0"/>
              <a:t>for software process improvement according to a documented procedure.</a:t>
            </a:r>
          </a:p>
          <a:p>
            <a:r>
              <a:rPr lang="en-US" dirty="0"/>
              <a:t>Activity 4 The software process improvement activities are performed in </a:t>
            </a:r>
            <a:r>
              <a:rPr lang="en-US" b="1" dirty="0"/>
              <a:t>accordance</a:t>
            </a:r>
            <a:r>
              <a:rPr lang="en-US" dirty="0"/>
              <a:t> with the software process improvement plan.</a:t>
            </a:r>
          </a:p>
          <a:p>
            <a:r>
              <a:rPr lang="en-US" dirty="0"/>
              <a:t>Activity 5 Software process improvement </a:t>
            </a:r>
            <a:r>
              <a:rPr lang="en-US" b="1" dirty="0"/>
              <a:t>proposals</a:t>
            </a:r>
            <a:r>
              <a:rPr lang="en-US" dirty="0"/>
              <a:t> are handled according to a documented procedure.</a:t>
            </a:r>
          </a:p>
          <a:p>
            <a:r>
              <a:rPr lang="en-US" dirty="0"/>
              <a:t>Activity 6 Members of the organization </a:t>
            </a:r>
            <a:r>
              <a:rPr lang="en-US" b="1" dirty="0"/>
              <a:t>actively participate in teams </a:t>
            </a:r>
            <a:r>
              <a:rPr lang="en-US" dirty="0"/>
              <a:t>to develop software process improvements for assigned process areas.</a:t>
            </a:r>
          </a:p>
          <a:p>
            <a:r>
              <a:rPr lang="en-US" dirty="0"/>
              <a:t>Activity 7 Where appropriate, the software process improvements </a:t>
            </a:r>
            <a:r>
              <a:rPr lang="en-US" b="1" dirty="0"/>
              <a:t>are installed on a pilot basis </a:t>
            </a:r>
            <a:r>
              <a:rPr lang="en-US" dirty="0"/>
              <a:t>to determine their benefits and effectiveness before they are introduced into normal practice.</a:t>
            </a:r>
          </a:p>
          <a:p>
            <a:r>
              <a:rPr lang="en-US" dirty="0"/>
              <a:t>Activity 8 When the decision is made to transfer a software process improvement into normal practice, the improvement is </a:t>
            </a:r>
            <a:r>
              <a:rPr lang="en-US" b="1" dirty="0"/>
              <a:t>implemented</a:t>
            </a:r>
            <a:r>
              <a:rPr lang="en-US" dirty="0"/>
              <a:t> according to a documented procedure.</a:t>
            </a:r>
          </a:p>
          <a:p>
            <a:r>
              <a:rPr lang="en-US" dirty="0"/>
              <a:t>Activity 9 </a:t>
            </a:r>
            <a:r>
              <a:rPr lang="en-US" b="1" dirty="0"/>
              <a:t>Records</a:t>
            </a:r>
            <a:r>
              <a:rPr lang="en-US" dirty="0"/>
              <a:t> of software process improvement activities are maintained.</a:t>
            </a:r>
          </a:p>
          <a:p>
            <a:r>
              <a:rPr lang="en-US" dirty="0"/>
              <a:t>Activity 10 Software managers and technical staff receive </a:t>
            </a:r>
            <a:r>
              <a:rPr lang="en-US" b="1" dirty="0"/>
              <a:t>feedback on the status and results </a:t>
            </a:r>
            <a:r>
              <a:rPr lang="en-US" dirty="0"/>
              <a:t>of the software process improvement activities on an event-driven basis.</a:t>
            </a:r>
          </a:p>
        </p:txBody>
      </p:sp>
      <p:grpSp>
        <p:nvGrpSpPr>
          <p:cNvPr id="4" name="Group 3">
            <a:extLst>
              <a:ext uri="{FF2B5EF4-FFF2-40B4-BE49-F238E27FC236}">
                <a16:creationId xmlns:a16="http://schemas.microsoft.com/office/drawing/2014/main" id="{4A572DA6-DC75-034A-A863-E4EA1EB9BFD9}"/>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D453915F-712E-AD4F-842B-7787C6C16623}"/>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34E68C11-24E5-B44A-AED2-AFE0BF5E4EF8}"/>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B5AF70E4-65FC-0349-A7FD-A8668BEBBF58}"/>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04ABD3DB-AAC9-F845-9524-14C77BE9FAE6}"/>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9" name="Picture 8">
            <a:extLst>
              <a:ext uri="{FF2B5EF4-FFF2-40B4-BE49-F238E27FC236}">
                <a16:creationId xmlns:a16="http://schemas.microsoft.com/office/drawing/2014/main" id="{CC8C891B-4564-BB45-9CE3-12FA70D86D63}"/>
              </a:ext>
            </a:extLst>
          </p:cNvPr>
          <p:cNvPicPr>
            <a:picLocks noChangeAspect="1"/>
          </p:cNvPicPr>
          <p:nvPr/>
        </p:nvPicPr>
        <p:blipFill>
          <a:blip r:embed="rId2"/>
          <a:stretch>
            <a:fillRect/>
          </a:stretch>
        </p:blipFill>
        <p:spPr>
          <a:xfrm>
            <a:off x="8758988" y="1564"/>
            <a:ext cx="3467100" cy="565150"/>
          </a:xfrm>
          <a:prstGeom prst="rect">
            <a:avLst/>
          </a:prstGeom>
        </p:spPr>
      </p:pic>
    </p:spTree>
    <p:extLst>
      <p:ext uri="{BB962C8B-B14F-4D97-AF65-F5344CB8AC3E}">
        <p14:creationId xmlns:p14="http://schemas.microsoft.com/office/powerpoint/2010/main" val="3313983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60CF-D5C4-4440-A7AD-67F8B13088AF}"/>
              </a:ext>
            </a:extLst>
          </p:cNvPr>
          <p:cNvSpPr>
            <a:spLocks noGrp="1"/>
          </p:cNvSpPr>
          <p:nvPr>
            <p:ph type="title"/>
          </p:nvPr>
        </p:nvSpPr>
        <p:spPr/>
        <p:txBody>
          <a:bodyPr/>
          <a:lstStyle/>
          <a:p>
            <a:r>
              <a:rPr lang="en-US" dirty="0"/>
              <a:t>Defect Prevention</a:t>
            </a:r>
          </a:p>
        </p:txBody>
      </p:sp>
      <p:sp>
        <p:nvSpPr>
          <p:cNvPr id="3" name="Content Placeholder 2">
            <a:extLst>
              <a:ext uri="{FF2B5EF4-FFF2-40B4-BE49-F238E27FC236}">
                <a16:creationId xmlns:a16="http://schemas.microsoft.com/office/drawing/2014/main" id="{C97DEB16-84BC-46DD-A953-8472A0BC7254}"/>
              </a:ext>
            </a:extLst>
          </p:cNvPr>
          <p:cNvSpPr>
            <a:spLocks noGrp="1"/>
          </p:cNvSpPr>
          <p:nvPr>
            <p:ph idx="1"/>
          </p:nvPr>
        </p:nvSpPr>
        <p:spPr>
          <a:xfrm>
            <a:off x="130629" y="1825624"/>
            <a:ext cx="5965371" cy="4931435"/>
          </a:xfrm>
        </p:spPr>
        <p:txBody>
          <a:bodyPr>
            <a:normAutofit fontScale="55000" lnSpcReduction="20000"/>
          </a:bodyPr>
          <a:lstStyle/>
          <a:p>
            <a:r>
              <a:rPr lang="en-US" dirty="0"/>
              <a:t>Activity 1 The software project </a:t>
            </a:r>
            <a:r>
              <a:rPr lang="en-US" b="1" dirty="0">
                <a:solidFill>
                  <a:schemeClr val="accent6"/>
                </a:solidFill>
              </a:rPr>
              <a:t>develops and maintains </a:t>
            </a:r>
            <a:r>
              <a:rPr lang="en-US" dirty="0"/>
              <a:t>a plan for its defect prevention activities.</a:t>
            </a:r>
          </a:p>
          <a:p>
            <a:r>
              <a:rPr lang="en-US" dirty="0"/>
              <a:t>Activity 2 At the beginning of a software task, the members of the team performing the task meet to </a:t>
            </a:r>
            <a:r>
              <a:rPr lang="en-US" b="1" dirty="0">
                <a:solidFill>
                  <a:schemeClr val="accent6"/>
                </a:solidFill>
              </a:rPr>
              <a:t>prepare for the activities </a:t>
            </a:r>
            <a:r>
              <a:rPr lang="en-US" dirty="0">
                <a:solidFill>
                  <a:schemeClr val="accent6"/>
                </a:solidFill>
              </a:rPr>
              <a:t>of </a:t>
            </a:r>
            <a:r>
              <a:rPr lang="en-US" dirty="0"/>
              <a:t>that task and the related defect prevention activities.</a:t>
            </a:r>
          </a:p>
          <a:p>
            <a:r>
              <a:rPr lang="en-US" dirty="0"/>
              <a:t>Activity 3 Causal analysis meetings are </a:t>
            </a:r>
            <a:r>
              <a:rPr lang="en-US" b="1" dirty="0">
                <a:solidFill>
                  <a:schemeClr val="accent6"/>
                </a:solidFill>
              </a:rPr>
              <a:t>conducted</a:t>
            </a:r>
            <a:r>
              <a:rPr lang="en-US" dirty="0"/>
              <a:t> according to a documented procedure.</a:t>
            </a:r>
          </a:p>
          <a:p>
            <a:r>
              <a:rPr lang="en-US" dirty="0"/>
              <a:t>Activity 4 Each of the teams assigned to coordinate defect prevention activities meets on </a:t>
            </a:r>
            <a:r>
              <a:rPr lang="en-US" dirty="0">
                <a:solidFill>
                  <a:schemeClr val="accent6"/>
                </a:solidFill>
              </a:rPr>
              <a:t>a </a:t>
            </a:r>
            <a:r>
              <a:rPr lang="en-US" b="1" dirty="0">
                <a:solidFill>
                  <a:schemeClr val="accent6"/>
                </a:solidFill>
              </a:rPr>
              <a:t>periodic basis to review and coordinate </a:t>
            </a:r>
            <a:r>
              <a:rPr lang="en-US" dirty="0"/>
              <a:t>implementation of action proposals from the causal analysis meetings.</a:t>
            </a:r>
          </a:p>
          <a:p>
            <a:r>
              <a:rPr lang="en-US" dirty="0"/>
              <a:t>Activity 5 Defect prevention </a:t>
            </a:r>
            <a:r>
              <a:rPr lang="en-US" b="1" dirty="0">
                <a:solidFill>
                  <a:schemeClr val="accent6"/>
                </a:solidFill>
              </a:rPr>
              <a:t>data are documented and tracked</a:t>
            </a:r>
            <a:r>
              <a:rPr lang="en-US" b="1" dirty="0"/>
              <a:t> </a:t>
            </a:r>
            <a:r>
              <a:rPr lang="en-US" dirty="0"/>
              <a:t>across the teams coordinating defect prevention activities.</a:t>
            </a:r>
          </a:p>
          <a:p>
            <a:r>
              <a:rPr lang="en-US" dirty="0"/>
              <a:t>Activity 6 </a:t>
            </a:r>
            <a:r>
              <a:rPr lang="en-US" b="1" dirty="0">
                <a:solidFill>
                  <a:schemeClr val="accent6"/>
                </a:solidFill>
              </a:rPr>
              <a:t>Revisions</a:t>
            </a:r>
            <a:r>
              <a:rPr lang="en-US" dirty="0"/>
              <a:t> to the </a:t>
            </a:r>
            <a:r>
              <a:rPr lang="en-US" b="1" dirty="0">
                <a:solidFill>
                  <a:schemeClr val="accent6"/>
                </a:solidFill>
              </a:rPr>
              <a:t>organization's standard software process </a:t>
            </a:r>
            <a:r>
              <a:rPr lang="en-US" dirty="0"/>
              <a:t>resulting from defect prevention actions are incorporated according to a documented procedure.</a:t>
            </a:r>
          </a:p>
          <a:p>
            <a:r>
              <a:rPr lang="en-US" dirty="0"/>
              <a:t>Activity 7 </a:t>
            </a:r>
            <a:r>
              <a:rPr lang="en-US" b="1" dirty="0">
                <a:solidFill>
                  <a:schemeClr val="accent6"/>
                </a:solidFill>
              </a:rPr>
              <a:t>Revisions</a:t>
            </a:r>
            <a:r>
              <a:rPr lang="en-US" dirty="0"/>
              <a:t> to the </a:t>
            </a:r>
            <a:r>
              <a:rPr lang="en-US" b="1" dirty="0">
                <a:solidFill>
                  <a:schemeClr val="accent6"/>
                </a:solidFill>
              </a:rPr>
              <a:t>project's defined software process </a:t>
            </a:r>
            <a:r>
              <a:rPr lang="en-US" dirty="0"/>
              <a:t>resulting from defect prevention actions are incorporated according to a documented procedure.</a:t>
            </a:r>
          </a:p>
          <a:p>
            <a:r>
              <a:rPr lang="en-US" dirty="0"/>
              <a:t>Activity 8 Members of the software engineering group and software-related groups </a:t>
            </a:r>
            <a:r>
              <a:rPr lang="en-US" b="1" dirty="0">
                <a:solidFill>
                  <a:schemeClr val="accent6"/>
                </a:solidFill>
              </a:rPr>
              <a:t>receive feedback on the status</a:t>
            </a:r>
            <a:r>
              <a:rPr lang="en-US" b="1" dirty="0"/>
              <a:t> and results </a:t>
            </a:r>
            <a:r>
              <a:rPr lang="en-US" dirty="0"/>
              <a:t>of the organization's and project's defect prevention activities on a periodic basis.</a:t>
            </a:r>
          </a:p>
          <a:p>
            <a:endParaRPr lang="en-US" dirty="0"/>
          </a:p>
          <a:p>
            <a:endParaRPr lang="en-US" dirty="0"/>
          </a:p>
        </p:txBody>
      </p:sp>
      <p:grpSp>
        <p:nvGrpSpPr>
          <p:cNvPr id="4" name="Group 3">
            <a:extLst>
              <a:ext uri="{FF2B5EF4-FFF2-40B4-BE49-F238E27FC236}">
                <a16:creationId xmlns:a16="http://schemas.microsoft.com/office/drawing/2014/main" id="{F4EBD33F-FBE1-3C41-9493-0E992E4A57BF}"/>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9FA8A0B6-28BF-1E4F-9BA6-862D620412A2}"/>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D8F493C3-6651-2643-BB67-8C5D177AB707}"/>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455DEE2A-D908-8F42-86B2-9C95CA165785}"/>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51ACD7C6-0D9C-F44B-A241-655495B7EB69}"/>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9" name="Picture 8">
            <a:extLst>
              <a:ext uri="{FF2B5EF4-FFF2-40B4-BE49-F238E27FC236}">
                <a16:creationId xmlns:a16="http://schemas.microsoft.com/office/drawing/2014/main" id="{E5413CD8-6C56-3E42-B3A7-508E2534301E}"/>
              </a:ext>
            </a:extLst>
          </p:cNvPr>
          <p:cNvPicPr>
            <a:picLocks noChangeAspect="1"/>
          </p:cNvPicPr>
          <p:nvPr/>
        </p:nvPicPr>
        <p:blipFill>
          <a:blip r:embed="rId2"/>
          <a:stretch>
            <a:fillRect/>
          </a:stretch>
        </p:blipFill>
        <p:spPr>
          <a:xfrm>
            <a:off x="8758988" y="1564"/>
            <a:ext cx="3467100" cy="565150"/>
          </a:xfrm>
          <a:prstGeom prst="rect">
            <a:avLst/>
          </a:prstGeom>
        </p:spPr>
      </p:pic>
      <p:pic>
        <p:nvPicPr>
          <p:cNvPr id="10" name="Picture 9">
            <a:extLst>
              <a:ext uri="{FF2B5EF4-FFF2-40B4-BE49-F238E27FC236}">
                <a16:creationId xmlns:a16="http://schemas.microsoft.com/office/drawing/2014/main" id="{30ACB038-BB8D-431D-4BE8-7B5DDEF69867}"/>
              </a:ext>
            </a:extLst>
          </p:cNvPr>
          <p:cNvPicPr>
            <a:picLocks noChangeAspect="1"/>
          </p:cNvPicPr>
          <p:nvPr/>
        </p:nvPicPr>
        <p:blipFill>
          <a:blip r:embed="rId3"/>
          <a:stretch>
            <a:fillRect/>
          </a:stretch>
        </p:blipFill>
        <p:spPr>
          <a:xfrm>
            <a:off x="6338754" y="1564398"/>
            <a:ext cx="3328323" cy="4649190"/>
          </a:xfrm>
          <a:prstGeom prst="rect">
            <a:avLst/>
          </a:prstGeom>
        </p:spPr>
      </p:pic>
      <p:pic>
        <p:nvPicPr>
          <p:cNvPr id="11" name="Picture 10">
            <a:extLst>
              <a:ext uri="{FF2B5EF4-FFF2-40B4-BE49-F238E27FC236}">
                <a16:creationId xmlns:a16="http://schemas.microsoft.com/office/drawing/2014/main" id="{F97D5CAB-F7CE-E4B6-791A-6FE1767A074F}"/>
              </a:ext>
            </a:extLst>
          </p:cNvPr>
          <p:cNvPicPr>
            <a:picLocks noChangeAspect="1"/>
          </p:cNvPicPr>
          <p:nvPr/>
        </p:nvPicPr>
        <p:blipFill>
          <a:blip r:embed="rId4"/>
          <a:stretch>
            <a:fillRect/>
          </a:stretch>
        </p:blipFill>
        <p:spPr>
          <a:xfrm>
            <a:off x="7923746" y="2110939"/>
            <a:ext cx="3455853" cy="3182663"/>
          </a:xfrm>
          <a:prstGeom prst="rect">
            <a:avLst/>
          </a:prstGeom>
        </p:spPr>
      </p:pic>
      <p:pic>
        <p:nvPicPr>
          <p:cNvPr id="12" name="Picture 11">
            <a:extLst>
              <a:ext uri="{FF2B5EF4-FFF2-40B4-BE49-F238E27FC236}">
                <a16:creationId xmlns:a16="http://schemas.microsoft.com/office/drawing/2014/main" id="{C1AD163E-CA1B-ACA6-2731-3EEA9BEA10A2}"/>
              </a:ext>
            </a:extLst>
          </p:cNvPr>
          <p:cNvPicPr>
            <a:picLocks noChangeAspect="1"/>
          </p:cNvPicPr>
          <p:nvPr/>
        </p:nvPicPr>
        <p:blipFill>
          <a:blip r:embed="rId5"/>
          <a:stretch>
            <a:fillRect/>
          </a:stretch>
        </p:blipFill>
        <p:spPr>
          <a:xfrm>
            <a:off x="8872303" y="3183769"/>
            <a:ext cx="3216639" cy="2530084"/>
          </a:xfrm>
          <a:prstGeom prst="rect">
            <a:avLst/>
          </a:prstGeom>
        </p:spPr>
      </p:pic>
      <p:pic>
        <p:nvPicPr>
          <p:cNvPr id="13" name="Picture 12">
            <a:extLst>
              <a:ext uri="{FF2B5EF4-FFF2-40B4-BE49-F238E27FC236}">
                <a16:creationId xmlns:a16="http://schemas.microsoft.com/office/drawing/2014/main" id="{196354BB-B021-05AA-17C3-1B421D8C9AA3}"/>
              </a:ext>
            </a:extLst>
          </p:cNvPr>
          <p:cNvPicPr>
            <a:picLocks noChangeAspect="1"/>
          </p:cNvPicPr>
          <p:nvPr/>
        </p:nvPicPr>
        <p:blipFill>
          <a:blip r:embed="rId6"/>
          <a:stretch>
            <a:fillRect/>
          </a:stretch>
        </p:blipFill>
        <p:spPr>
          <a:xfrm>
            <a:off x="8002915" y="4128266"/>
            <a:ext cx="3132945" cy="2628793"/>
          </a:xfrm>
          <a:prstGeom prst="rect">
            <a:avLst/>
          </a:prstGeom>
        </p:spPr>
      </p:pic>
      <p:pic>
        <p:nvPicPr>
          <p:cNvPr id="14" name="Picture 13">
            <a:extLst>
              <a:ext uri="{FF2B5EF4-FFF2-40B4-BE49-F238E27FC236}">
                <a16:creationId xmlns:a16="http://schemas.microsoft.com/office/drawing/2014/main" id="{BEA2066B-FB40-14D6-20FF-32EC6F8CE339}"/>
              </a:ext>
            </a:extLst>
          </p:cNvPr>
          <p:cNvPicPr>
            <a:picLocks noChangeAspect="1"/>
          </p:cNvPicPr>
          <p:nvPr/>
        </p:nvPicPr>
        <p:blipFill>
          <a:blip r:embed="rId7"/>
          <a:stretch>
            <a:fillRect/>
          </a:stretch>
        </p:blipFill>
        <p:spPr>
          <a:xfrm>
            <a:off x="9076956" y="4903511"/>
            <a:ext cx="3251200" cy="2609850"/>
          </a:xfrm>
          <a:prstGeom prst="rect">
            <a:avLst/>
          </a:prstGeom>
        </p:spPr>
      </p:pic>
    </p:spTree>
    <p:extLst>
      <p:ext uri="{BB962C8B-B14F-4D97-AF65-F5344CB8AC3E}">
        <p14:creationId xmlns:p14="http://schemas.microsoft.com/office/powerpoint/2010/main" val="108230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B388-EF8B-4C48-ADAF-DCE5C0A1E74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EC464F3-5245-7B45-A1E7-1F6826E575B0}"/>
              </a:ext>
            </a:extLst>
          </p:cNvPr>
          <p:cNvSpPr>
            <a:spLocks noGrp="1"/>
          </p:cNvSpPr>
          <p:nvPr>
            <p:ph idx="1"/>
          </p:nvPr>
        </p:nvSpPr>
        <p:spPr/>
        <p:txBody>
          <a:bodyPr/>
          <a:lstStyle/>
          <a:p>
            <a:r>
              <a:rPr lang="en-US" dirty="0"/>
              <a:t>Overview of Quality Maturity</a:t>
            </a:r>
          </a:p>
          <a:p>
            <a:endParaRPr lang="en-US" dirty="0"/>
          </a:p>
          <a:p>
            <a:r>
              <a:rPr lang="en-US" dirty="0"/>
              <a:t>Assignments</a:t>
            </a:r>
          </a:p>
          <a:p>
            <a:pPr lvl="1"/>
            <a:r>
              <a:rPr lang="en-US" dirty="0"/>
              <a:t>What is involved in CMM audit?</a:t>
            </a:r>
          </a:p>
          <a:p>
            <a:pPr lvl="1"/>
            <a:r>
              <a:rPr lang="en-US" dirty="0"/>
              <a:t>What is involved in a ISO 9001 audit?</a:t>
            </a:r>
          </a:p>
          <a:p>
            <a:pPr lvl="1"/>
            <a:r>
              <a:rPr lang="en-US" dirty="0"/>
              <a:t>Update SQAP Section 3: Management and 11: Supplier Control</a:t>
            </a:r>
          </a:p>
          <a:p>
            <a:endParaRPr lang="en-US" dirty="0"/>
          </a:p>
        </p:txBody>
      </p:sp>
    </p:spTree>
    <p:extLst>
      <p:ext uri="{BB962C8B-B14F-4D97-AF65-F5344CB8AC3E}">
        <p14:creationId xmlns:p14="http://schemas.microsoft.com/office/powerpoint/2010/main" val="3060112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4074-031C-0446-B41E-A33B65B28A5C}"/>
              </a:ext>
            </a:extLst>
          </p:cNvPr>
          <p:cNvSpPr>
            <a:spLocks noGrp="1"/>
          </p:cNvSpPr>
          <p:nvPr>
            <p:ph type="title"/>
          </p:nvPr>
        </p:nvSpPr>
        <p:spPr/>
        <p:txBody>
          <a:bodyPr/>
          <a:lstStyle/>
          <a:p>
            <a:r>
              <a:rPr lang="en-US" b="1" dirty="0"/>
              <a:t>What is involved in CMM audit?</a:t>
            </a:r>
            <a:endParaRPr lang="en-US" dirty="0"/>
          </a:p>
        </p:txBody>
      </p:sp>
      <p:sp>
        <p:nvSpPr>
          <p:cNvPr id="3" name="Content Placeholder 2">
            <a:extLst>
              <a:ext uri="{FF2B5EF4-FFF2-40B4-BE49-F238E27FC236}">
                <a16:creationId xmlns:a16="http://schemas.microsoft.com/office/drawing/2014/main" id="{FC0C13D7-71DF-1348-9FC7-567476599357}"/>
              </a:ext>
            </a:extLst>
          </p:cNvPr>
          <p:cNvSpPr>
            <a:spLocks noGrp="1"/>
          </p:cNvSpPr>
          <p:nvPr>
            <p:ph sz="half" idx="1"/>
          </p:nvPr>
        </p:nvSpPr>
        <p:spPr/>
        <p:txBody>
          <a:bodyPr>
            <a:normAutofit fontScale="55000" lnSpcReduction="20000"/>
          </a:bodyPr>
          <a:lstStyle/>
          <a:p>
            <a:r>
              <a:rPr lang="en-US" dirty="0"/>
              <a:t>For this week we are going to audit the IEEE 1012-2016 with the CMM Level 2-4.</a:t>
            </a:r>
          </a:p>
          <a:p>
            <a:r>
              <a:rPr lang="en-US" dirty="0"/>
              <a:t>Based on the V&amp;V Process Phases from the IEEE 1012-2016 document, go through each CMM Activity listed below:</a:t>
            </a:r>
            <a:br>
              <a:rPr lang="en-US" dirty="0"/>
            </a:br>
            <a:r>
              <a:rPr lang="en-US" dirty="0"/>
              <a:t>CMM</a:t>
            </a:r>
          </a:p>
          <a:p>
            <a:pPr lvl="1"/>
            <a:r>
              <a:rPr lang="en-US" dirty="0"/>
              <a:t>Level 2</a:t>
            </a:r>
          </a:p>
          <a:p>
            <a:pPr lvl="2"/>
            <a:r>
              <a:rPr lang="en-US" dirty="0"/>
              <a:t>Software Quality Assurance                	Activities: 8</a:t>
            </a:r>
          </a:p>
          <a:p>
            <a:pPr lvl="2"/>
            <a:r>
              <a:rPr lang="en-US" dirty="0"/>
              <a:t>Software Subcontract Management           	Activities: 13</a:t>
            </a:r>
          </a:p>
          <a:p>
            <a:pPr lvl="1"/>
            <a:r>
              <a:rPr lang="en-US" dirty="0"/>
              <a:t>Level 3</a:t>
            </a:r>
          </a:p>
          <a:p>
            <a:pPr lvl="2"/>
            <a:r>
              <a:rPr lang="en-US" dirty="0"/>
              <a:t>Peer Reviews                   	                        	Activities: 3</a:t>
            </a:r>
          </a:p>
          <a:p>
            <a:pPr lvl="1"/>
            <a:r>
              <a:rPr lang="en-US" dirty="0"/>
              <a:t>Level 4</a:t>
            </a:r>
          </a:p>
          <a:p>
            <a:pPr lvl="2"/>
            <a:r>
              <a:rPr lang="en-US" dirty="0"/>
              <a:t>Quantitative Process Management                 Activities: 7</a:t>
            </a:r>
          </a:p>
          <a:p>
            <a:pPr lvl="2"/>
            <a:r>
              <a:rPr lang="en-US" dirty="0"/>
              <a:t>Software Quality Management                       	Activities: 5</a:t>
            </a:r>
          </a:p>
          <a:p>
            <a:pPr lvl="1"/>
            <a:r>
              <a:rPr lang="en-US" dirty="0"/>
              <a:t>Level 5</a:t>
            </a:r>
          </a:p>
          <a:p>
            <a:pPr lvl="2"/>
            <a:r>
              <a:rPr lang="en-US" dirty="0"/>
              <a:t>Defect Prevention                                           	Activities: 8</a:t>
            </a:r>
          </a:p>
          <a:p>
            <a:endParaRPr lang="en-US" dirty="0"/>
          </a:p>
        </p:txBody>
      </p:sp>
      <p:sp>
        <p:nvSpPr>
          <p:cNvPr id="4" name="Content Placeholder 3">
            <a:extLst>
              <a:ext uri="{FF2B5EF4-FFF2-40B4-BE49-F238E27FC236}">
                <a16:creationId xmlns:a16="http://schemas.microsoft.com/office/drawing/2014/main" id="{968B3A7D-4F57-E141-ACFA-D2E12F4D6E1C}"/>
              </a:ext>
            </a:extLst>
          </p:cNvPr>
          <p:cNvSpPr>
            <a:spLocks noGrp="1"/>
          </p:cNvSpPr>
          <p:nvPr>
            <p:ph sz="half" idx="2"/>
          </p:nvPr>
        </p:nvSpPr>
        <p:spPr/>
        <p:txBody>
          <a:bodyPr>
            <a:normAutofit fontScale="55000" lnSpcReduction="20000"/>
          </a:bodyPr>
          <a:lstStyle/>
          <a:p>
            <a:pPr marL="0" indent="0">
              <a:buNone/>
            </a:pPr>
            <a:r>
              <a:rPr lang="en-US" dirty="0"/>
              <a:t>And complete the following:</a:t>
            </a:r>
          </a:p>
          <a:p>
            <a:r>
              <a:rPr lang="en-US" dirty="0"/>
              <a:t>Part 1: CMM Activity Category</a:t>
            </a:r>
          </a:p>
          <a:p>
            <a:pPr lvl="1"/>
            <a:r>
              <a:rPr lang="en-US" dirty="0"/>
              <a:t>Identify each CMM activity (not the goal, commitment, ability). Summarize the suggested activities.</a:t>
            </a:r>
          </a:p>
          <a:p>
            <a:pPr lvl="1"/>
            <a:r>
              <a:rPr lang="en-US" dirty="0"/>
              <a:t>Determine which category the activity belongs:</a:t>
            </a:r>
          </a:p>
          <a:p>
            <a:pPr lvl="2"/>
            <a:r>
              <a:rPr lang="en-US" dirty="0"/>
              <a:t>Plan &amp; Design</a:t>
            </a:r>
          </a:p>
          <a:p>
            <a:pPr lvl="2"/>
            <a:r>
              <a:rPr lang="en-US" dirty="0"/>
              <a:t>Execution</a:t>
            </a:r>
          </a:p>
          <a:p>
            <a:pPr lvl="2"/>
            <a:r>
              <a:rPr lang="en-US" dirty="0"/>
              <a:t>Test Case &amp; Procedure</a:t>
            </a:r>
          </a:p>
          <a:p>
            <a:pPr lvl="2"/>
            <a:r>
              <a:rPr lang="en-US" dirty="0"/>
              <a:t>Revise</a:t>
            </a:r>
          </a:p>
          <a:p>
            <a:r>
              <a:rPr lang="en-US" dirty="0"/>
              <a:t>Part 2: CMM vs IEEE V&amp;V </a:t>
            </a:r>
          </a:p>
          <a:p>
            <a:pPr lvl="1"/>
            <a:r>
              <a:rPr lang="en-US" dirty="0"/>
              <a:t>For each CMM Activity, identify one activity in the IEEE V&amp;V process that would demonstrate that the CMM Activity is being completed. </a:t>
            </a:r>
          </a:p>
          <a:p>
            <a:pPr lvl="2"/>
            <a:r>
              <a:rPr lang="en-US" dirty="0"/>
              <a:t>Level 2</a:t>
            </a:r>
          </a:p>
          <a:p>
            <a:pPr lvl="3"/>
            <a:r>
              <a:rPr lang="en-US" dirty="0"/>
              <a:t>Software Quality Assurance </a:t>
            </a:r>
          </a:p>
          <a:p>
            <a:pPr lvl="2"/>
            <a:r>
              <a:rPr lang="en-US" dirty="0"/>
              <a:t>Level 3</a:t>
            </a:r>
          </a:p>
          <a:p>
            <a:pPr lvl="3"/>
            <a:r>
              <a:rPr lang="en-US" dirty="0"/>
              <a:t>Peer Reviews</a:t>
            </a:r>
          </a:p>
          <a:p>
            <a:pPr lvl="2"/>
            <a:r>
              <a:rPr lang="en-US" dirty="0"/>
              <a:t>Level 4</a:t>
            </a:r>
          </a:p>
          <a:p>
            <a:pPr lvl="3"/>
            <a:r>
              <a:rPr lang="en-US" dirty="0"/>
              <a:t>Quantitative Process Management</a:t>
            </a:r>
          </a:p>
          <a:p>
            <a:pPr lvl="3"/>
            <a:r>
              <a:rPr lang="en-US" dirty="0"/>
              <a:t>Software Quality Management</a:t>
            </a:r>
          </a:p>
          <a:p>
            <a:pPr lvl="2"/>
            <a:r>
              <a:rPr lang="en-US" dirty="0"/>
              <a:t>Level 5</a:t>
            </a:r>
          </a:p>
          <a:p>
            <a:pPr lvl="3"/>
            <a:r>
              <a:rPr lang="en-US" dirty="0"/>
              <a:t>Defect Prevention</a:t>
            </a:r>
          </a:p>
          <a:p>
            <a:endParaRPr lang="en-US" dirty="0"/>
          </a:p>
        </p:txBody>
      </p:sp>
      <p:pic>
        <p:nvPicPr>
          <p:cNvPr id="5" name="Content Placeholder 6">
            <a:extLst>
              <a:ext uri="{FF2B5EF4-FFF2-40B4-BE49-F238E27FC236}">
                <a16:creationId xmlns:a16="http://schemas.microsoft.com/office/drawing/2014/main" id="{0C5C30F8-12F7-9049-88E4-77F2D8FCF10D}"/>
              </a:ext>
            </a:extLst>
          </p:cNvPr>
          <p:cNvPicPr>
            <a:picLocks noChangeAspect="1"/>
          </p:cNvPicPr>
          <p:nvPr/>
        </p:nvPicPr>
        <p:blipFill>
          <a:blip r:embed="rId2"/>
          <a:stretch>
            <a:fillRect/>
          </a:stretch>
        </p:blipFill>
        <p:spPr>
          <a:xfrm>
            <a:off x="1314777" y="5214257"/>
            <a:ext cx="1287710" cy="1523917"/>
          </a:xfrm>
          <a:prstGeom prst="rect">
            <a:avLst/>
          </a:prstGeom>
        </p:spPr>
      </p:pic>
      <p:pic>
        <p:nvPicPr>
          <p:cNvPr id="6" name="Content Placeholder 6">
            <a:extLst>
              <a:ext uri="{FF2B5EF4-FFF2-40B4-BE49-F238E27FC236}">
                <a16:creationId xmlns:a16="http://schemas.microsoft.com/office/drawing/2014/main" id="{2F1833E5-FF5F-3C42-AA76-CC0F360C266C}"/>
              </a:ext>
            </a:extLst>
          </p:cNvPr>
          <p:cNvPicPr>
            <a:picLocks noChangeAspect="1"/>
          </p:cNvPicPr>
          <p:nvPr/>
        </p:nvPicPr>
        <p:blipFill>
          <a:blip r:embed="rId3"/>
          <a:stretch>
            <a:fillRect/>
          </a:stretch>
        </p:blipFill>
        <p:spPr>
          <a:xfrm>
            <a:off x="3286114" y="5214257"/>
            <a:ext cx="1297071" cy="1561420"/>
          </a:xfrm>
          <a:prstGeom prst="rect">
            <a:avLst/>
          </a:prstGeom>
        </p:spPr>
      </p:pic>
      <p:sp>
        <p:nvSpPr>
          <p:cNvPr id="7" name="Left-Right Arrow 6">
            <a:extLst>
              <a:ext uri="{FF2B5EF4-FFF2-40B4-BE49-F238E27FC236}">
                <a16:creationId xmlns:a16="http://schemas.microsoft.com/office/drawing/2014/main" id="{4091C30A-1144-FA4C-B9B1-B98E1515F6FC}"/>
              </a:ext>
            </a:extLst>
          </p:cNvPr>
          <p:cNvSpPr/>
          <p:nvPr/>
        </p:nvSpPr>
        <p:spPr>
          <a:xfrm>
            <a:off x="2601116" y="5856514"/>
            <a:ext cx="772084" cy="3204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B9CFF04-3848-864A-91CF-BDCCAF0E514D}"/>
              </a:ext>
            </a:extLst>
          </p:cNvPr>
          <p:cNvGrpSpPr/>
          <p:nvPr/>
        </p:nvGrpSpPr>
        <p:grpSpPr>
          <a:xfrm>
            <a:off x="10326749" y="2545674"/>
            <a:ext cx="1678488" cy="1286657"/>
            <a:chOff x="9600239" y="293381"/>
            <a:chExt cx="1678488" cy="1286657"/>
          </a:xfrm>
        </p:grpSpPr>
        <p:sp>
          <p:nvSpPr>
            <p:cNvPr id="8" name="Rounded Rectangle 7">
              <a:extLst>
                <a:ext uri="{FF2B5EF4-FFF2-40B4-BE49-F238E27FC236}">
                  <a16:creationId xmlns:a16="http://schemas.microsoft.com/office/drawing/2014/main" id="{0342A487-F5A4-5C4C-8B88-C6F5A287EA46}"/>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9" name="Rounded Rectangle 8">
              <a:extLst>
                <a:ext uri="{FF2B5EF4-FFF2-40B4-BE49-F238E27FC236}">
                  <a16:creationId xmlns:a16="http://schemas.microsoft.com/office/drawing/2014/main" id="{D90721E1-2604-8D40-834C-416D7B77AB6F}"/>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0" name="Rounded Rectangle 9">
              <a:extLst>
                <a:ext uri="{FF2B5EF4-FFF2-40B4-BE49-F238E27FC236}">
                  <a16:creationId xmlns:a16="http://schemas.microsoft.com/office/drawing/2014/main" id="{17E59134-6373-4343-9537-9006AB143496}"/>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1" name="Rounded Rectangle 10">
              <a:extLst>
                <a:ext uri="{FF2B5EF4-FFF2-40B4-BE49-F238E27FC236}">
                  <a16:creationId xmlns:a16="http://schemas.microsoft.com/office/drawing/2014/main" id="{C0ED84A9-60F0-A747-810E-99A2BC49AFD2}"/>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656194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BA34D-274A-4D32-BEC0-5ECD5C209B01}"/>
              </a:ext>
            </a:extLst>
          </p:cNvPr>
          <p:cNvSpPr>
            <a:spLocks noGrp="1"/>
          </p:cNvSpPr>
          <p:nvPr>
            <p:ph type="title"/>
          </p:nvPr>
        </p:nvSpPr>
        <p:spPr/>
        <p:txBody>
          <a:bodyPr/>
          <a:lstStyle/>
          <a:p>
            <a:endParaRPr lang="en-US"/>
          </a:p>
        </p:txBody>
      </p:sp>
      <p:graphicFrame>
        <p:nvGraphicFramePr>
          <p:cNvPr id="6" name="Diagram 5">
            <a:extLst>
              <a:ext uri="{FF2B5EF4-FFF2-40B4-BE49-F238E27FC236}">
                <a16:creationId xmlns:a16="http://schemas.microsoft.com/office/drawing/2014/main" id="{B809D1BB-D676-4651-9259-42747E3ADD69}"/>
              </a:ext>
            </a:extLst>
          </p:cNvPr>
          <p:cNvGraphicFramePr/>
          <p:nvPr/>
        </p:nvGraphicFramePr>
        <p:xfrm>
          <a:off x="0" y="0"/>
          <a:ext cx="6096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D905B993-4D1C-1046-8907-A4F5D7B05858}"/>
              </a:ext>
            </a:extLst>
          </p:cNvPr>
          <p:cNvGrpSpPr/>
          <p:nvPr/>
        </p:nvGrpSpPr>
        <p:grpSpPr>
          <a:xfrm>
            <a:off x="9445173" y="2621882"/>
            <a:ext cx="1678488" cy="1286657"/>
            <a:chOff x="9600239" y="293381"/>
            <a:chExt cx="1678488" cy="1286657"/>
          </a:xfrm>
        </p:grpSpPr>
        <p:sp>
          <p:nvSpPr>
            <p:cNvPr id="7" name="Rounded Rectangle 6">
              <a:extLst>
                <a:ext uri="{FF2B5EF4-FFF2-40B4-BE49-F238E27FC236}">
                  <a16:creationId xmlns:a16="http://schemas.microsoft.com/office/drawing/2014/main" id="{E417CEB3-817C-A94C-8F86-75AAA376094D}"/>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8" name="Rounded Rectangle 7">
              <a:extLst>
                <a:ext uri="{FF2B5EF4-FFF2-40B4-BE49-F238E27FC236}">
                  <a16:creationId xmlns:a16="http://schemas.microsoft.com/office/drawing/2014/main" id="{EF668966-70FB-CE40-A093-A8F8485E3C9C}"/>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9" name="Rounded Rectangle 8">
              <a:extLst>
                <a:ext uri="{FF2B5EF4-FFF2-40B4-BE49-F238E27FC236}">
                  <a16:creationId xmlns:a16="http://schemas.microsoft.com/office/drawing/2014/main" id="{5AFF11E0-E6C6-AD44-82A8-70622C49BDA4}"/>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0" name="Rounded Rectangle 9">
              <a:extLst>
                <a:ext uri="{FF2B5EF4-FFF2-40B4-BE49-F238E27FC236}">
                  <a16:creationId xmlns:a16="http://schemas.microsoft.com/office/drawing/2014/main" id="{BF33D474-0EFB-5D42-8BE4-0C9959327251}"/>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203121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2646-3C28-2546-FE6E-10FD2CFD23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ACC51B-B7C8-1D5A-0C7D-82577E9BE4D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697DC85-90CF-ECF0-E2BC-FABA1F2B9C6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22318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1AEE-5B92-7841-96F7-58CB2ADD7F4F}"/>
              </a:ext>
            </a:extLst>
          </p:cNvPr>
          <p:cNvSpPr>
            <a:spLocks noGrp="1"/>
          </p:cNvSpPr>
          <p:nvPr>
            <p:ph type="title"/>
          </p:nvPr>
        </p:nvSpPr>
        <p:spPr/>
        <p:txBody>
          <a:bodyPr>
            <a:normAutofit fontScale="90000"/>
          </a:bodyPr>
          <a:lstStyle/>
          <a:p>
            <a:r>
              <a:rPr lang="en-US" dirty="0"/>
              <a:t>Verification: How does Functional Requirements (Verification) in the SW Lifecycle process?</a:t>
            </a:r>
          </a:p>
        </p:txBody>
      </p:sp>
      <p:sp>
        <p:nvSpPr>
          <p:cNvPr id="5" name="Text Placeholder 4">
            <a:extLst>
              <a:ext uri="{FF2B5EF4-FFF2-40B4-BE49-F238E27FC236}">
                <a16:creationId xmlns:a16="http://schemas.microsoft.com/office/drawing/2014/main" id="{6B29D09D-B7C3-CB4E-91C4-097AD5AF1E13}"/>
              </a:ext>
            </a:extLst>
          </p:cNvPr>
          <p:cNvSpPr>
            <a:spLocks noGrp="1"/>
          </p:cNvSpPr>
          <p:nvPr>
            <p:ph type="body" idx="1"/>
          </p:nvPr>
        </p:nvSpPr>
        <p:spPr/>
        <p:txBody>
          <a:bodyPr/>
          <a:lstStyle/>
          <a:p>
            <a:r>
              <a:rPr lang="en-US" dirty="0"/>
              <a:t>Part 1: Make a list of all the V&amp;V Tasking for each Process</a:t>
            </a:r>
          </a:p>
        </p:txBody>
      </p:sp>
      <p:sp>
        <p:nvSpPr>
          <p:cNvPr id="4" name="Content Placeholder 3">
            <a:extLst>
              <a:ext uri="{FF2B5EF4-FFF2-40B4-BE49-F238E27FC236}">
                <a16:creationId xmlns:a16="http://schemas.microsoft.com/office/drawing/2014/main" id="{61752AB8-9867-1145-8C72-6CE7D6AA25E2}"/>
              </a:ext>
            </a:extLst>
          </p:cNvPr>
          <p:cNvSpPr>
            <a:spLocks noGrp="1"/>
          </p:cNvSpPr>
          <p:nvPr>
            <p:ph sz="half" idx="2"/>
          </p:nvPr>
        </p:nvSpPr>
        <p:spPr>
          <a:xfrm>
            <a:off x="839788" y="2505075"/>
            <a:ext cx="5157787" cy="3987800"/>
          </a:xfrm>
        </p:spPr>
        <p:txBody>
          <a:bodyPr>
            <a:normAutofit fontScale="47500" lnSpcReduction="20000"/>
          </a:bodyPr>
          <a:lstStyle/>
          <a:p>
            <a:r>
              <a:rPr lang="en-US" dirty="0"/>
              <a:t>9. Software V&amp;V processes </a:t>
            </a:r>
          </a:p>
          <a:p>
            <a:pPr lvl="1"/>
            <a:r>
              <a:rPr lang="en-US" dirty="0"/>
              <a:t>9.1 Software Concept V&amp;V process </a:t>
            </a:r>
          </a:p>
          <a:p>
            <a:pPr lvl="1"/>
            <a:r>
              <a:rPr lang="en-US" dirty="0"/>
              <a:t>9.2 Software </a:t>
            </a:r>
            <a:r>
              <a:rPr lang="en-US" b="1" dirty="0"/>
              <a:t>Requirements</a:t>
            </a:r>
            <a:r>
              <a:rPr lang="en-US" dirty="0"/>
              <a:t> Analysis V&amp;V process </a:t>
            </a:r>
          </a:p>
          <a:p>
            <a:pPr lvl="1"/>
            <a:r>
              <a:rPr lang="en-US" dirty="0"/>
              <a:t>9.3 Software </a:t>
            </a:r>
            <a:r>
              <a:rPr lang="en-US" b="1" dirty="0"/>
              <a:t>Design</a:t>
            </a:r>
            <a:r>
              <a:rPr lang="en-US" dirty="0"/>
              <a:t> V&amp;V process </a:t>
            </a:r>
          </a:p>
          <a:p>
            <a:pPr lvl="1"/>
            <a:r>
              <a:rPr lang="en-US" dirty="0"/>
              <a:t>9.4 Software </a:t>
            </a:r>
            <a:r>
              <a:rPr lang="en-US" b="1" dirty="0"/>
              <a:t>Construction</a:t>
            </a:r>
            <a:r>
              <a:rPr lang="en-US" dirty="0"/>
              <a:t> V&amp;V process </a:t>
            </a:r>
          </a:p>
          <a:p>
            <a:pPr lvl="2"/>
            <a:r>
              <a:rPr lang="en-US" b="1" dirty="0"/>
              <a:t>9.4.3 Activities and tasks </a:t>
            </a:r>
            <a:endParaRPr lang="en-US" dirty="0"/>
          </a:p>
          <a:p>
            <a:pPr lvl="2"/>
            <a:r>
              <a:rPr lang="en-US" dirty="0"/>
              <a:t>5)  Software Component </a:t>
            </a:r>
            <a:r>
              <a:rPr lang="en-US" i="1" dirty="0"/>
              <a:t>Test Case</a:t>
            </a:r>
            <a:r>
              <a:rPr lang="en-US" dirty="0"/>
              <a:t> V&amp;V </a:t>
            </a:r>
            <a:endParaRPr lang="en-US" dirty="0">
              <a:effectLst/>
            </a:endParaRPr>
          </a:p>
          <a:p>
            <a:pPr lvl="2"/>
            <a:r>
              <a:rPr lang="en-US" dirty="0"/>
              <a:t>6)  Software Integration </a:t>
            </a:r>
            <a:r>
              <a:rPr lang="en-US" i="1" dirty="0"/>
              <a:t>Test Case </a:t>
            </a:r>
            <a:r>
              <a:rPr lang="en-US" dirty="0"/>
              <a:t>V&amp;V </a:t>
            </a:r>
            <a:endParaRPr lang="en-US" dirty="0">
              <a:effectLst/>
            </a:endParaRPr>
          </a:p>
          <a:p>
            <a:pPr lvl="2"/>
            <a:r>
              <a:rPr lang="en-US" dirty="0"/>
              <a:t>7)  Software Qualification </a:t>
            </a:r>
            <a:r>
              <a:rPr lang="en-US" i="1" dirty="0"/>
              <a:t>Test Case </a:t>
            </a:r>
            <a:r>
              <a:rPr lang="en-US" dirty="0"/>
              <a:t>V&amp;V </a:t>
            </a:r>
            <a:endParaRPr lang="en-US" dirty="0">
              <a:effectLst/>
            </a:endParaRPr>
          </a:p>
          <a:p>
            <a:pPr lvl="2"/>
            <a:r>
              <a:rPr lang="en-US" dirty="0"/>
              <a:t>8)  Software </a:t>
            </a:r>
            <a:r>
              <a:rPr lang="en-US" u="sng" dirty="0"/>
              <a:t>Acceptance</a:t>
            </a:r>
            <a:r>
              <a:rPr lang="en-US" dirty="0"/>
              <a:t> </a:t>
            </a:r>
            <a:r>
              <a:rPr lang="en-US" b="1" i="1" dirty="0"/>
              <a:t>Test Case </a:t>
            </a:r>
            <a:r>
              <a:rPr lang="en-US" dirty="0"/>
              <a:t>V&amp;V </a:t>
            </a:r>
            <a:endParaRPr lang="en-US" dirty="0">
              <a:effectLst/>
            </a:endParaRPr>
          </a:p>
          <a:p>
            <a:pPr lvl="2"/>
            <a:r>
              <a:rPr lang="en-US" dirty="0"/>
              <a:t>9)  Software Component </a:t>
            </a:r>
            <a:r>
              <a:rPr lang="en-US" i="1" dirty="0"/>
              <a:t>Test Procedure </a:t>
            </a:r>
            <a:r>
              <a:rPr lang="en-US" dirty="0"/>
              <a:t>V&amp;V </a:t>
            </a:r>
            <a:endParaRPr lang="en-US" dirty="0">
              <a:effectLst/>
            </a:endParaRPr>
          </a:p>
          <a:p>
            <a:pPr lvl="2"/>
            <a:r>
              <a:rPr lang="en-US" dirty="0"/>
              <a:t>10)  Software Integration </a:t>
            </a:r>
            <a:r>
              <a:rPr lang="en-US" i="1" dirty="0"/>
              <a:t>Test Procedure </a:t>
            </a:r>
            <a:r>
              <a:rPr lang="en-US" dirty="0"/>
              <a:t>V&amp;V </a:t>
            </a:r>
            <a:endParaRPr lang="en-US" dirty="0">
              <a:effectLst/>
            </a:endParaRPr>
          </a:p>
          <a:p>
            <a:pPr lvl="2"/>
            <a:r>
              <a:rPr lang="en-US" dirty="0"/>
              <a:t>11)  Software Qualification </a:t>
            </a:r>
            <a:r>
              <a:rPr lang="en-US" i="1" dirty="0"/>
              <a:t>Test Procedure </a:t>
            </a:r>
            <a:r>
              <a:rPr lang="en-US" dirty="0"/>
              <a:t>V&amp;V </a:t>
            </a:r>
            <a:endParaRPr lang="en-US" dirty="0">
              <a:effectLst/>
            </a:endParaRPr>
          </a:p>
          <a:p>
            <a:pPr lvl="2"/>
            <a:r>
              <a:rPr lang="en-US" dirty="0"/>
              <a:t>12)  Software Component </a:t>
            </a:r>
            <a:r>
              <a:rPr lang="en-US" i="1" dirty="0"/>
              <a:t>Test Execution </a:t>
            </a:r>
            <a:r>
              <a:rPr lang="en-US" dirty="0"/>
              <a:t>V&amp;V </a:t>
            </a:r>
          </a:p>
          <a:p>
            <a:pPr lvl="1"/>
            <a:r>
              <a:rPr lang="en-US" dirty="0"/>
              <a:t>9.5 Software </a:t>
            </a:r>
            <a:r>
              <a:rPr lang="en-US" b="1" dirty="0"/>
              <a:t>Integration</a:t>
            </a:r>
            <a:r>
              <a:rPr lang="en-US" dirty="0"/>
              <a:t> V&amp;V process </a:t>
            </a:r>
          </a:p>
          <a:p>
            <a:pPr lvl="1"/>
            <a:r>
              <a:rPr lang="en-US" dirty="0"/>
              <a:t>9.6 Software </a:t>
            </a:r>
            <a:r>
              <a:rPr lang="en-US" b="1" dirty="0"/>
              <a:t>Qualification</a:t>
            </a:r>
            <a:r>
              <a:rPr lang="en-US" dirty="0"/>
              <a:t> Testing V&amp;V process </a:t>
            </a:r>
          </a:p>
          <a:p>
            <a:pPr lvl="1"/>
            <a:r>
              <a:rPr lang="en-US" dirty="0"/>
              <a:t>9.7 Software </a:t>
            </a:r>
            <a:r>
              <a:rPr lang="en-US" b="1" dirty="0"/>
              <a:t>Acceptance</a:t>
            </a:r>
            <a:r>
              <a:rPr lang="en-US" dirty="0"/>
              <a:t> Testing V&amp;V process </a:t>
            </a:r>
          </a:p>
          <a:p>
            <a:pPr lvl="1"/>
            <a:r>
              <a:rPr lang="en-US" dirty="0"/>
              <a:t>9.8 Software Verification process </a:t>
            </a:r>
          </a:p>
          <a:p>
            <a:pPr lvl="1"/>
            <a:r>
              <a:rPr lang="en-US" dirty="0"/>
              <a:t>9.9 Software Installation and Checkout V&amp;V process </a:t>
            </a:r>
          </a:p>
          <a:p>
            <a:pPr lvl="1"/>
            <a:r>
              <a:rPr lang="en-US" dirty="0"/>
              <a:t>9.11 Software Operation V&amp;V process </a:t>
            </a:r>
          </a:p>
          <a:p>
            <a:pPr lvl="1"/>
            <a:r>
              <a:rPr lang="en-US" dirty="0"/>
              <a:t>9.12 Software Maintenance V&amp;V process </a:t>
            </a:r>
          </a:p>
          <a:p>
            <a:pPr lvl="1"/>
            <a:r>
              <a:rPr lang="en-US" dirty="0"/>
              <a:t>9.13 Software Disposal V&amp;V process </a:t>
            </a:r>
          </a:p>
          <a:p>
            <a:endParaRPr lang="en-US" b="1" dirty="0"/>
          </a:p>
        </p:txBody>
      </p:sp>
      <p:sp>
        <p:nvSpPr>
          <p:cNvPr id="7" name="Text Placeholder 6">
            <a:extLst>
              <a:ext uri="{FF2B5EF4-FFF2-40B4-BE49-F238E27FC236}">
                <a16:creationId xmlns:a16="http://schemas.microsoft.com/office/drawing/2014/main" id="{B012BD9F-DF04-EE44-BAE7-BEC08C0C8DB8}"/>
              </a:ext>
            </a:extLst>
          </p:cNvPr>
          <p:cNvSpPr>
            <a:spLocks noGrp="1"/>
          </p:cNvSpPr>
          <p:nvPr>
            <p:ph type="body" sz="quarter" idx="3"/>
          </p:nvPr>
        </p:nvSpPr>
        <p:spPr/>
        <p:txBody>
          <a:bodyPr/>
          <a:lstStyle/>
          <a:p>
            <a:r>
              <a:rPr lang="en-US" dirty="0"/>
              <a:t>Part 2: Understanding the workflow of the Tasking</a:t>
            </a:r>
            <a:r>
              <a:rPr lang="en-US" dirty="0">
                <a:effectLst/>
              </a:rPr>
              <a:t> </a:t>
            </a:r>
            <a:endParaRPr lang="en-US" dirty="0"/>
          </a:p>
        </p:txBody>
      </p:sp>
      <p:graphicFrame>
        <p:nvGraphicFramePr>
          <p:cNvPr id="10" name="Content Placeholder 9">
            <a:extLst>
              <a:ext uri="{FF2B5EF4-FFF2-40B4-BE49-F238E27FC236}">
                <a16:creationId xmlns:a16="http://schemas.microsoft.com/office/drawing/2014/main" id="{15065D66-DF5C-3F4F-949B-F87CDC9BD4F9}"/>
              </a:ext>
            </a:extLst>
          </p:cNvPr>
          <p:cNvGraphicFramePr>
            <a:graphicFrameLocks noGrp="1"/>
          </p:cNvGraphicFramePr>
          <p:nvPr>
            <p:ph sz="quarter" idx="4"/>
          </p:nvPr>
        </p:nvGraphicFramePr>
        <p:xfrm>
          <a:off x="6364357" y="3767137"/>
          <a:ext cx="5256213" cy="1409700"/>
        </p:xfrm>
        <a:graphic>
          <a:graphicData uri="http://schemas.openxmlformats.org/drawingml/2006/table">
            <a:tbl>
              <a:tblPr firstRow="1" firstCol="1" bandRow="1">
                <a:tableStyleId>{5C22544A-7EE6-4342-B048-85BDC9FD1C3A}</a:tableStyleId>
              </a:tblPr>
              <a:tblGrid>
                <a:gridCol w="1070868">
                  <a:extLst>
                    <a:ext uri="{9D8B030D-6E8A-4147-A177-3AD203B41FA5}">
                      <a16:colId xmlns:a16="http://schemas.microsoft.com/office/drawing/2014/main" val="267608232"/>
                    </a:ext>
                  </a:extLst>
                </a:gridCol>
                <a:gridCol w="474396">
                  <a:extLst>
                    <a:ext uri="{9D8B030D-6E8A-4147-A177-3AD203B41FA5}">
                      <a16:colId xmlns:a16="http://schemas.microsoft.com/office/drawing/2014/main" val="1020410285"/>
                    </a:ext>
                  </a:extLst>
                </a:gridCol>
                <a:gridCol w="641284">
                  <a:extLst>
                    <a:ext uri="{9D8B030D-6E8A-4147-A177-3AD203B41FA5}">
                      <a16:colId xmlns:a16="http://schemas.microsoft.com/office/drawing/2014/main" val="3699989967"/>
                    </a:ext>
                  </a:extLst>
                </a:gridCol>
                <a:gridCol w="1315791">
                  <a:extLst>
                    <a:ext uri="{9D8B030D-6E8A-4147-A177-3AD203B41FA5}">
                      <a16:colId xmlns:a16="http://schemas.microsoft.com/office/drawing/2014/main" val="2677935522"/>
                    </a:ext>
                  </a:extLst>
                </a:gridCol>
                <a:gridCol w="894707">
                  <a:extLst>
                    <a:ext uri="{9D8B030D-6E8A-4147-A177-3AD203B41FA5}">
                      <a16:colId xmlns:a16="http://schemas.microsoft.com/office/drawing/2014/main" val="2252112979"/>
                    </a:ext>
                  </a:extLst>
                </a:gridCol>
                <a:gridCol w="859167">
                  <a:extLst>
                    <a:ext uri="{9D8B030D-6E8A-4147-A177-3AD203B41FA5}">
                      <a16:colId xmlns:a16="http://schemas.microsoft.com/office/drawing/2014/main" val="3286445344"/>
                    </a:ext>
                  </a:extLst>
                </a:gridCol>
              </a:tblGrid>
              <a:tr h="200025">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gridSpan="3">
                  <a:txBody>
                    <a:bodyPr/>
                    <a:lstStyle/>
                    <a:p>
                      <a:pPr marL="0" marR="0">
                        <a:lnSpc>
                          <a:spcPct val="107000"/>
                        </a:lnSpc>
                        <a:spcBef>
                          <a:spcPts val="0"/>
                        </a:spcBef>
                        <a:spcAft>
                          <a:spcPts val="0"/>
                        </a:spcAft>
                      </a:pPr>
                      <a:r>
                        <a:rPr lang="en-US" sz="1100">
                          <a:effectLst/>
                        </a:rPr>
                        <a:t>V&amp;V Process Phases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46109360"/>
                  </a:ext>
                </a:extLst>
              </a:tr>
              <a:tr h="200025">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dirty="0">
                          <a:effectLst/>
                        </a:rPr>
                        <a:t> V&amp;V Processes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Plan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Design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Test Case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Procedure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Execution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11498820"/>
                  </a:ext>
                </a:extLst>
              </a:tr>
              <a:tr h="200025">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71787320"/>
                  </a:ext>
                </a:extLst>
              </a:tr>
              <a:tr h="200025">
                <a:tc>
                  <a:txBody>
                    <a:bodyPr/>
                    <a:lstStyle/>
                    <a:p>
                      <a:pPr marL="0" marR="0">
                        <a:lnSpc>
                          <a:spcPct val="107000"/>
                        </a:lnSpc>
                        <a:spcBef>
                          <a:spcPts val="0"/>
                        </a:spcBef>
                        <a:spcAft>
                          <a:spcPts val="0"/>
                        </a:spcAft>
                      </a:pPr>
                      <a:r>
                        <a:rPr lang="en-US" sz="1100" b="0">
                          <a:effectLst/>
                        </a:rPr>
                        <a:t>Qualification</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04555482"/>
                  </a:ext>
                </a:extLst>
              </a:tr>
              <a:tr h="209550">
                <a:tc>
                  <a:txBody>
                    <a:bodyPr/>
                    <a:lstStyle/>
                    <a:p>
                      <a:pPr marL="0" marR="0">
                        <a:lnSpc>
                          <a:spcPct val="107000"/>
                        </a:lnSpc>
                        <a:spcBef>
                          <a:spcPts val="0"/>
                        </a:spcBef>
                        <a:spcAft>
                          <a:spcPts val="0"/>
                        </a:spcAft>
                      </a:pPr>
                      <a:r>
                        <a:rPr lang="en-US" sz="1100" b="0" dirty="0">
                          <a:effectLst/>
                        </a:rPr>
                        <a:t>Acceptance</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i.e. Construction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61551176"/>
                  </a:ext>
                </a:extLst>
              </a:tr>
              <a:tr h="200025">
                <a:tc>
                  <a:txBody>
                    <a:bodyPr/>
                    <a:lstStyle/>
                    <a:p>
                      <a:pPr marL="0" marR="0">
                        <a:lnSpc>
                          <a:spcPct val="107000"/>
                        </a:lnSpc>
                        <a:spcBef>
                          <a:spcPts val="0"/>
                        </a:spcBef>
                        <a:spcAft>
                          <a:spcPts val="0"/>
                        </a:spcAft>
                      </a:pPr>
                      <a:r>
                        <a:rPr lang="en-US" sz="1100" b="0">
                          <a:effectLst/>
                        </a:rPr>
                        <a:t>Integration</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1288942"/>
                  </a:ext>
                </a:extLst>
              </a:tr>
              <a:tr h="200025">
                <a:tc>
                  <a:txBody>
                    <a:bodyPr/>
                    <a:lstStyle/>
                    <a:p>
                      <a:pPr marL="0" marR="0">
                        <a:lnSpc>
                          <a:spcPct val="107000"/>
                        </a:lnSpc>
                        <a:spcBef>
                          <a:spcPts val="0"/>
                        </a:spcBef>
                        <a:spcAft>
                          <a:spcPts val="0"/>
                        </a:spcAft>
                      </a:pPr>
                      <a:r>
                        <a:rPr lang="en-US" sz="1100" b="0" dirty="0">
                          <a:effectLst/>
                        </a:rPr>
                        <a:t>Component</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55257488"/>
                  </a:ext>
                </a:extLst>
              </a:tr>
            </a:tbl>
          </a:graphicData>
        </a:graphic>
      </p:graphicFrame>
      <p:sp>
        <p:nvSpPr>
          <p:cNvPr id="12" name="TextBox 11">
            <a:extLst>
              <a:ext uri="{FF2B5EF4-FFF2-40B4-BE49-F238E27FC236}">
                <a16:creationId xmlns:a16="http://schemas.microsoft.com/office/drawing/2014/main" id="{01411E6A-5258-BE47-B3E0-05E48337C9C9}"/>
              </a:ext>
            </a:extLst>
          </p:cNvPr>
          <p:cNvSpPr txBox="1"/>
          <p:nvPr/>
        </p:nvSpPr>
        <p:spPr>
          <a:xfrm>
            <a:off x="6096000" y="2462197"/>
            <a:ext cx="6097656" cy="125778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the provided table, identify which lifecycle phase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Requirements, Design, Construction, Integration, Qualification, Acceptance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each V&amp;V Process's phase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Plan, Design, Test Case, Procedure, Execution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implemented.</a:t>
            </a:r>
            <a:r>
              <a:rPr lang="en-US" sz="1600" dirty="0">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15CB5FD-E1BC-2440-841E-1500C0561980}"/>
              </a:ext>
            </a:extLst>
          </p:cNvPr>
          <p:cNvSpPr txBox="1"/>
          <p:nvPr/>
        </p:nvSpPr>
        <p:spPr>
          <a:xfrm>
            <a:off x="6194428" y="5233402"/>
            <a:ext cx="6142382" cy="1365758"/>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Which V&amp;V Phases did not have any V&amp;V Tasking?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Identify the difference between each of the V&amp;V Processes (Qualification, Acceptance, Component, Integration). Why is each important?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45AC847A-B625-3043-B705-841CB77F337E}"/>
              </a:ext>
            </a:extLst>
          </p:cNvPr>
          <p:cNvCxnSpPr>
            <a:cxnSpLocks/>
          </p:cNvCxnSpPr>
          <p:nvPr/>
        </p:nvCxnSpPr>
        <p:spPr>
          <a:xfrm>
            <a:off x="3826565" y="4214191"/>
            <a:ext cx="4770783" cy="39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56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24C719-4B76-304A-9AFC-74435617D0D2}"/>
              </a:ext>
            </a:extLst>
          </p:cNvPr>
          <p:cNvSpPr>
            <a:spLocks noGrp="1"/>
          </p:cNvSpPr>
          <p:nvPr>
            <p:ph type="title"/>
          </p:nvPr>
        </p:nvSpPr>
        <p:spPr>
          <a:xfrm>
            <a:off x="6398124" y="203872"/>
            <a:ext cx="5793876" cy="1325563"/>
          </a:xfrm>
        </p:spPr>
        <p:txBody>
          <a:bodyPr/>
          <a:lstStyle/>
          <a:p>
            <a:r>
              <a:rPr lang="en-US" dirty="0"/>
              <a:t>Prove: Complete SQAP Section 7: Tests</a:t>
            </a:r>
          </a:p>
        </p:txBody>
      </p:sp>
      <p:sp>
        <p:nvSpPr>
          <p:cNvPr id="7" name="Content Placeholder 6">
            <a:extLst>
              <a:ext uri="{FF2B5EF4-FFF2-40B4-BE49-F238E27FC236}">
                <a16:creationId xmlns:a16="http://schemas.microsoft.com/office/drawing/2014/main" id="{9E23A0FF-A193-2A45-8201-C24126208474}"/>
              </a:ext>
            </a:extLst>
          </p:cNvPr>
          <p:cNvSpPr>
            <a:spLocks noGrp="1"/>
          </p:cNvSpPr>
          <p:nvPr>
            <p:ph idx="1"/>
          </p:nvPr>
        </p:nvSpPr>
        <p:spPr>
          <a:xfrm>
            <a:off x="6991969" y="1763981"/>
            <a:ext cx="4018932" cy="4351338"/>
          </a:xfrm>
        </p:spPr>
        <p:txBody>
          <a:bodyPr>
            <a:normAutofit/>
          </a:bodyPr>
          <a:lstStyle/>
          <a:p>
            <a:r>
              <a:rPr lang="en-US" b="1" dirty="0"/>
              <a:t>7 Tests</a:t>
            </a:r>
          </a:p>
          <a:p>
            <a:pPr lvl="1"/>
            <a:r>
              <a:rPr lang="en-US" b="1" dirty="0"/>
              <a:t>Description</a:t>
            </a:r>
          </a:p>
          <a:p>
            <a:pPr lvl="1"/>
            <a:r>
              <a:rPr lang="en-US" b="1" dirty="0"/>
              <a:t>7.1 Test Planning</a:t>
            </a:r>
          </a:p>
          <a:p>
            <a:pPr lvl="1"/>
            <a:r>
              <a:rPr lang="en-US" b="1" dirty="0"/>
              <a:t>7.2 Test Design</a:t>
            </a:r>
          </a:p>
          <a:p>
            <a:pPr lvl="1"/>
            <a:r>
              <a:rPr lang="en-US" b="1" dirty="0"/>
              <a:t>7.3 Test Cases</a:t>
            </a:r>
          </a:p>
          <a:p>
            <a:pPr lvl="1"/>
            <a:r>
              <a:rPr lang="en-US" b="1" dirty="0"/>
              <a:t>7.4 Test Procedures</a:t>
            </a:r>
          </a:p>
          <a:p>
            <a:pPr lvl="1"/>
            <a:r>
              <a:rPr lang="en-US" b="1" dirty="0"/>
              <a:t>7.5 Test Execution</a:t>
            </a:r>
          </a:p>
          <a:p>
            <a:endParaRPr lang="en-US" b="1" dirty="0"/>
          </a:p>
          <a:p>
            <a:endParaRPr lang="en-US" b="1" dirty="0"/>
          </a:p>
          <a:p>
            <a:endParaRPr lang="en-US" b="1" dirty="0"/>
          </a:p>
          <a:p>
            <a:endParaRPr lang="en-US" dirty="0"/>
          </a:p>
        </p:txBody>
      </p:sp>
      <p:pic>
        <p:nvPicPr>
          <p:cNvPr id="10" name="Picture 9">
            <a:extLst>
              <a:ext uri="{FF2B5EF4-FFF2-40B4-BE49-F238E27FC236}">
                <a16:creationId xmlns:a16="http://schemas.microsoft.com/office/drawing/2014/main" id="{5DAA0C36-4954-9344-8593-97E6CF25EF1F}"/>
              </a:ext>
            </a:extLst>
          </p:cNvPr>
          <p:cNvPicPr>
            <a:picLocks noChangeAspect="1"/>
          </p:cNvPicPr>
          <p:nvPr/>
        </p:nvPicPr>
        <p:blipFill>
          <a:blip r:embed="rId2"/>
          <a:stretch>
            <a:fillRect/>
          </a:stretch>
        </p:blipFill>
        <p:spPr>
          <a:xfrm>
            <a:off x="0" y="1466370"/>
            <a:ext cx="1597492" cy="1923068"/>
          </a:xfrm>
          <a:prstGeom prst="rect">
            <a:avLst/>
          </a:prstGeom>
        </p:spPr>
      </p:pic>
      <p:pic>
        <p:nvPicPr>
          <p:cNvPr id="11" name="Picture 2" descr="Book Cover Image">
            <a:extLst>
              <a:ext uri="{FF2B5EF4-FFF2-40B4-BE49-F238E27FC236}">
                <a16:creationId xmlns:a16="http://schemas.microsoft.com/office/drawing/2014/main" id="{B79A7B3F-AC5A-B14E-B5F7-5771B5A58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44" y="4163334"/>
            <a:ext cx="1270000" cy="1651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14A26A-319D-E540-884D-6367A98AC601}"/>
              </a:ext>
            </a:extLst>
          </p:cNvPr>
          <p:cNvSpPr txBox="1"/>
          <p:nvPr/>
        </p:nvSpPr>
        <p:spPr>
          <a:xfrm>
            <a:off x="1597492" y="1401054"/>
            <a:ext cx="3691085" cy="2031325"/>
          </a:xfrm>
          <a:prstGeom prst="rect">
            <a:avLst/>
          </a:prstGeom>
          <a:noFill/>
        </p:spPr>
        <p:txBody>
          <a:bodyPr wrap="square" rtlCol="0">
            <a:spAutoFit/>
          </a:bodyPr>
          <a:lstStyle/>
          <a:p>
            <a:r>
              <a:rPr lang="en-US" b="1" dirty="0"/>
              <a:t>Use Process to Determine the Sections and preliminary content</a:t>
            </a:r>
          </a:p>
          <a:p>
            <a:pPr marL="285750" indent="-285750">
              <a:buFont typeface="Arial" panose="020B0604020202020204" pitchFamily="34" charset="0"/>
              <a:buChar char="•"/>
            </a:pPr>
            <a:r>
              <a:rPr lang="en-US" dirty="0"/>
              <a:t>Component Test </a:t>
            </a:r>
            <a:r>
              <a:rPr lang="en-US" u="sng" dirty="0"/>
              <a:t>Plan</a:t>
            </a:r>
            <a:r>
              <a:rPr lang="en-US" dirty="0"/>
              <a:t> V&amp;V</a:t>
            </a:r>
          </a:p>
          <a:p>
            <a:pPr marL="285750" indent="-285750">
              <a:buFont typeface="Arial" panose="020B0604020202020204" pitchFamily="34" charset="0"/>
              <a:buChar char="•"/>
            </a:pPr>
            <a:r>
              <a:rPr lang="en-US" dirty="0"/>
              <a:t>Component Test </a:t>
            </a:r>
            <a:r>
              <a:rPr lang="en-US" u="sng" dirty="0"/>
              <a:t>Design</a:t>
            </a:r>
            <a:r>
              <a:rPr lang="en-US" dirty="0"/>
              <a:t> V&amp;V</a:t>
            </a:r>
          </a:p>
          <a:p>
            <a:pPr marL="285750" indent="-285750">
              <a:buFont typeface="Arial" panose="020B0604020202020204" pitchFamily="34" charset="0"/>
              <a:buChar char="•"/>
            </a:pPr>
            <a:r>
              <a:rPr lang="en-US" dirty="0"/>
              <a:t>Component </a:t>
            </a:r>
            <a:r>
              <a:rPr lang="en-US" u="sng" dirty="0"/>
              <a:t>Test Case V&amp;V</a:t>
            </a:r>
          </a:p>
          <a:p>
            <a:pPr marL="285750" indent="-285750">
              <a:buFont typeface="Arial" panose="020B0604020202020204" pitchFamily="34" charset="0"/>
              <a:buChar char="•"/>
            </a:pPr>
            <a:r>
              <a:rPr lang="en-US" dirty="0"/>
              <a:t>Component Test </a:t>
            </a:r>
            <a:r>
              <a:rPr lang="en-US" u="sng" dirty="0"/>
              <a:t>Procedures</a:t>
            </a:r>
            <a:r>
              <a:rPr lang="en-US" dirty="0"/>
              <a:t> V&amp;V</a:t>
            </a:r>
            <a:endParaRPr lang="en-US" u="sng" dirty="0"/>
          </a:p>
          <a:p>
            <a:pPr marL="285750" indent="-285750">
              <a:buFont typeface="Arial" panose="020B0604020202020204" pitchFamily="34" charset="0"/>
              <a:buChar char="•"/>
            </a:pPr>
            <a:r>
              <a:rPr lang="en-US" dirty="0"/>
              <a:t>Component </a:t>
            </a:r>
            <a:r>
              <a:rPr lang="en-US" u="sng" dirty="0"/>
              <a:t>Execution</a:t>
            </a:r>
            <a:r>
              <a:rPr lang="en-US" dirty="0"/>
              <a:t> V&amp;V</a:t>
            </a:r>
            <a:r>
              <a:rPr lang="en-US" u="sng" dirty="0"/>
              <a:t> </a:t>
            </a:r>
            <a:endParaRPr lang="en-US" dirty="0"/>
          </a:p>
        </p:txBody>
      </p:sp>
      <p:sp>
        <p:nvSpPr>
          <p:cNvPr id="23" name="TextBox 22">
            <a:extLst>
              <a:ext uri="{FF2B5EF4-FFF2-40B4-BE49-F238E27FC236}">
                <a16:creationId xmlns:a16="http://schemas.microsoft.com/office/drawing/2014/main" id="{0EA79AB3-899C-154C-ACDE-A475AB736DA6}"/>
              </a:ext>
            </a:extLst>
          </p:cNvPr>
          <p:cNvSpPr txBox="1"/>
          <p:nvPr/>
        </p:nvSpPr>
        <p:spPr>
          <a:xfrm>
            <a:off x="1597492" y="3441680"/>
            <a:ext cx="3436964" cy="3416320"/>
          </a:xfrm>
          <a:prstGeom prst="rect">
            <a:avLst/>
          </a:prstGeom>
          <a:noFill/>
        </p:spPr>
        <p:txBody>
          <a:bodyPr wrap="square" rtlCol="0">
            <a:spAutoFit/>
          </a:bodyPr>
          <a:lstStyle/>
          <a:p>
            <a:r>
              <a:rPr lang="en-US" dirty="0"/>
              <a:t>Add more content with SQ </a:t>
            </a:r>
            <a:r>
              <a:rPr lang="en-US" dirty="0" err="1"/>
              <a:t>Eng</a:t>
            </a:r>
            <a:r>
              <a:rPr lang="en-US" dirty="0"/>
              <a:t> Chapter 22</a:t>
            </a:r>
          </a:p>
          <a:p>
            <a:r>
              <a:rPr lang="en-US" dirty="0"/>
              <a:t>1. Test Strategies</a:t>
            </a:r>
          </a:p>
          <a:p>
            <a:r>
              <a:rPr lang="en-US" dirty="0"/>
              <a:t>2. Test Plans</a:t>
            </a:r>
          </a:p>
          <a:p>
            <a:r>
              <a:rPr lang="en-US" dirty="0"/>
              <a:t>3. Test Designs</a:t>
            </a:r>
          </a:p>
          <a:p>
            <a:r>
              <a:rPr lang="en-US" dirty="0"/>
              <a:t>4. Software Tests</a:t>
            </a:r>
          </a:p>
          <a:p>
            <a:r>
              <a:rPr lang="en-US" dirty="0"/>
              <a:t>5. Tests of Supplier Component &amp; Product (Week </a:t>
            </a:r>
          </a:p>
          <a:p>
            <a:r>
              <a:rPr lang="en-US" dirty="0"/>
              <a:t>6. Test Coverage Specifications</a:t>
            </a:r>
          </a:p>
          <a:p>
            <a:r>
              <a:rPr lang="en-US" dirty="0"/>
              <a:t>7. Code Coverage Techniques</a:t>
            </a:r>
          </a:p>
          <a:p>
            <a:r>
              <a:rPr lang="en-US" dirty="0"/>
              <a:t>8. Test Environments</a:t>
            </a:r>
          </a:p>
          <a:p>
            <a:r>
              <a:rPr lang="en-US" dirty="0"/>
              <a:t>9. Test Tools</a:t>
            </a:r>
          </a:p>
        </p:txBody>
      </p:sp>
      <p:cxnSp>
        <p:nvCxnSpPr>
          <p:cNvPr id="17" name="Straight Connector 16">
            <a:extLst>
              <a:ext uri="{FF2B5EF4-FFF2-40B4-BE49-F238E27FC236}">
                <a16:creationId xmlns:a16="http://schemas.microsoft.com/office/drawing/2014/main" id="{7D468901-FA45-634E-A1FC-A6A2C75690E7}"/>
              </a:ext>
            </a:extLst>
          </p:cNvPr>
          <p:cNvCxnSpPr>
            <a:stCxn id="14" idx="2"/>
          </p:cNvCxnSpPr>
          <p:nvPr/>
        </p:nvCxnSpPr>
        <p:spPr>
          <a:xfrm flipH="1">
            <a:off x="2867492" y="4520045"/>
            <a:ext cx="226145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61A2F-6C94-3844-A1E5-7BEAC194875D}"/>
              </a:ext>
            </a:extLst>
          </p:cNvPr>
          <p:cNvCxnSpPr>
            <a:cxnSpLocks/>
            <a:stCxn id="24" idx="2"/>
          </p:cNvCxnSpPr>
          <p:nvPr/>
        </p:nvCxnSpPr>
        <p:spPr>
          <a:xfrm flipH="1">
            <a:off x="2985022" y="4771985"/>
            <a:ext cx="214392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577807-171F-CA46-AF7B-9271123AFC78}"/>
              </a:ext>
            </a:extLst>
          </p:cNvPr>
          <p:cNvCxnSpPr>
            <a:cxnSpLocks/>
            <a:stCxn id="25" idx="2"/>
          </p:cNvCxnSpPr>
          <p:nvPr/>
        </p:nvCxnSpPr>
        <p:spPr>
          <a:xfrm flipH="1" flipV="1">
            <a:off x="3249949" y="5049908"/>
            <a:ext cx="1884237"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C2859E-2D56-8F4E-B65F-7D0A23386297}"/>
              </a:ext>
            </a:extLst>
          </p:cNvPr>
          <p:cNvCxnSpPr>
            <a:cxnSpLocks/>
            <a:stCxn id="27" idx="2"/>
          </p:cNvCxnSpPr>
          <p:nvPr/>
        </p:nvCxnSpPr>
        <p:spPr>
          <a:xfrm flipH="1" flipV="1">
            <a:off x="4417712" y="6245988"/>
            <a:ext cx="695658"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9BCAE-85EA-4D49-A737-47AE263956A6}"/>
              </a:ext>
            </a:extLst>
          </p:cNvPr>
          <p:cNvCxnSpPr>
            <a:cxnSpLocks/>
            <a:stCxn id="27" idx="0"/>
          </p:cNvCxnSpPr>
          <p:nvPr/>
        </p:nvCxnSpPr>
        <p:spPr>
          <a:xfrm flipH="1">
            <a:off x="4417712" y="5720050"/>
            <a:ext cx="69565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03F6AF-53F5-EF4F-9024-7244B92A4BFE}"/>
              </a:ext>
            </a:extLst>
          </p:cNvPr>
          <p:cNvCxnSpPr>
            <a:cxnSpLocks/>
            <a:stCxn id="26" idx="0"/>
          </p:cNvCxnSpPr>
          <p:nvPr/>
        </p:nvCxnSpPr>
        <p:spPr>
          <a:xfrm flipH="1">
            <a:off x="3676307" y="6312890"/>
            <a:ext cx="144707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2E3699-F57F-6241-BA17-0F38CADFE610}"/>
              </a:ext>
            </a:extLst>
          </p:cNvPr>
          <p:cNvCxnSpPr>
            <a:cxnSpLocks/>
            <a:stCxn id="26" idx="2"/>
          </p:cNvCxnSpPr>
          <p:nvPr/>
        </p:nvCxnSpPr>
        <p:spPr>
          <a:xfrm flipH="1" flipV="1">
            <a:off x="3676307" y="6734935"/>
            <a:ext cx="1447075"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EB6D0DF5-C357-8A42-98B4-8801B2819EF7}"/>
              </a:ext>
            </a:extLst>
          </p:cNvPr>
          <p:cNvGrpSpPr/>
          <p:nvPr/>
        </p:nvGrpSpPr>
        <p:grpSpPr>
          <a:xfrm>
            <a:off x="5128946" y="4332832"/>
            <a:ext cx="407377" cy="203405"/>
            <a:chOff x="5116297" y="4332832"/>
            <a:chExt cx="407377" cy="203405"/>
          </a:xfrm>
        </p:grpSpPr>
        <p:sp>
          <p:nvSpPr>
            <p:cNvPr id="14" name="Right Brace 13">
              <a:extLst>
                <a:ext uri="{FF2B5EF4-FFF2-40B4-BE49-F238E27FC236}">
                  <a16:creationId xmlns:a16="http://schemas.microsoft.com/office/drawing/2014/main" id="{B3BE70D3-A8EF-8A45-A949-E44409C4BDBC}"/>
                </a:ext>
              </a:extLst>
            </p:cNvPr>
            <p:cNvSpPr/>
            <p:nvPr/>
          </p:nvSpPr>
          <p:spPr>
            <a:xfrm>
              <a:off x="5116297" y="4358815"/>
              <a:ext cx="222292"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953501C0-D1C0-FA4F-B19D-176A069964B0}"/>
                </a:ext>
              </a:extLst>
            </p:cNvPr>
            <p:cNvSpPr/>
            <p:nvPr/>
          </p:nvSpPr>
          <p:spPr>
            <a:xfrm>
              <a:off x="5317185" y="4332832"/>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D1CA7263-F2B3-E443-A88E-23B23A4BA339}"/>
              </a:ext>
            </a:extLst>
          </p:cNvPr>
          <p:cNvGrpSpPr/>
          <p:nvPr/>
        </p:nvGrpSpPr>
        <p:grpSpPr>
          <a:xfrm>
            <a:off x="6460141" y="2710023"/>
            <a:ext cx="541898" cy="271289"/>
            <a:chOff x="6475446" y="2740470"/>
            <a:chExt cx="541898" cy="271289"/>
          </a:xfrm>
        </p:grpSpPr>
        <p:sp>
          <p:nvSpPr>
            <p:cNvPr id="53" name="Left Brace 52">
              <a:extLst>
                <a:ext uri="{FF2B5EF4-FFF2-40B4-BE49-F238E27FC236}">
                  <a16:creationId xmlns:a16="http://schemas.microsoft.com/office/drawing/2014/main" id="{5553800C-2309-1F4D-A719-24A1712547C3}"/>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a:extLst>
                <a:ext uri="{FF2B5EF4-FFF2-40B4-BE49-F238E27FC236}">
                  <a16:creationId xmlns:a16="http://schemas.microsoft.com/office/drawing/2014/main" id="{E4B4F032-6C05-674C-9483-C31B42AB37C3}"/>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F54BD0D-9A53-084D-9C96-1A6C729FABC5}"/>
              </a:ext>
            </a:extLst>
          </p:cNvPr>
          <p:cNvGrpSpPr/>
          <p:nvPr/>
        </p:nvGrpSpPr>
        <p:grpSpPr>
          <a:xfrm>
            <a:off x="5128945" y="4589667"/>
            <a:ext cx="407378" cy="203405"/>
            <a:chOff x="5116296" y="4589667"/>
            <a:chExt cx="407378" cy="203405"/>
          </a:xfrm>
        </p:grpSpPr>
        <p:sp>
          <p:nvSpPr>
            <p:cNvPr id="24" name="Right Brace 23">
              <a:extLst>
                <a:ext uri="{FF2B5EF4-FFF2-40B4-BE49-F238E27FC236}">
                  <a16:creationId xmlns:a16="http://schemas.microsoft.com/office/drawing/2014/main" id="{1072F131-6DC2-2B4F-B343-15894A06ACAC}"/>
                </a:ext>
              </a:extLst>
            </p:cNvPr>
            <p:cNvSpPr/>
            <p:nvPr/>
          </p:nvSpPr>
          <p:spPr>
            <a:xfrm>
              <a:off x="5116296" y="4610755"/>
              <a:ext cx="230057"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A47A1C64-4F17-DF40-B727-4884FC839623}"/>
                </a:ext>
              </a:extLst>
            </p:cNvPr>
            <p:cNvSpPr/>
            <p:nvPr/>
          </p:nvSpPr>
          <p:spPr>
            <a:xfrm>
              <a:off x="5317185" y="4589667"/>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F5CFBC5D-49CA-0345-B4E1-15C301F4568D}"/>
              </a:ext>
            </a:extLst>
          </p:cNvPr>
          <p:cNvGrpSpPr/>
          <p:nvPr/>
        </p:nvGrpSpPr>
        <p:grpSpPr>
          <a:xfrm>
            <a:off x="5134186" y="4867591"/>
            <a:ext cx="402137" cy="203405"/>
            <a:chOff x="5134186" y="4867591"/>
            <a:chExt cx="402137" cy="203405"/>
          </a:xfrm>
        </p:grpSpPr>
        <p:sp>
          <p:nvSpPr>
            <p:cNvPr id="25" name="Right Brace 24">
              <a:extLst>
                <a:ext uri="{FF2B5EF4-FFF2-40B4-BE49-F238E27FC236}">
                  <a16:creationId xmlns:a16="http://schemas.microsoft.com/office/drawing/2014/main" id="{52C73BE0-13C5-8947-95CA-65B86C2662B3}"/>
                </a:ext>
              </a:extLst>
            </p:cNvPr>
            <p:cNvSpPr/>
            <p:nvPr/>
          </p:nvSpPr>
          <p:spPr>
            <a:xfrm>
              <a:off x="5134186" y="4888679"/>
              <a:ext cx="230057"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45171AD8-BAC3-E846-99FA-D149ED10EE2D}"/>
                </a:ext>
              </a:extLst>
            </p:cNvPr>
            <p:cNvSpPr/>
            <p:nvPr/>
          </p:nvSpPr>
          <p:spPr>
            <a:xfrm>
              <a:off x="5329834" y="4867591"/>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24F0E4C9-7372-484D-8F1F-0CD6B787241A}"/>
              </a:ext>
            </a:extLst>
          </p:cNvPr>
          <p:cNvGrpSpPr/>
          <p:nvPr/>
        </p:nvGrpSpPr>
        <p:grpSpPr>
          <a:xfrm>
            <a:off x="5113370" y="5720050"/>
            <a:ext cx="422953" cy="525939"/>
            <a:chOff x="5039749" y="5720050"/>
            <a:chExt cx="422953" cy="525939"/>
          </a:xfrm>
        </p:grpSpPr>
        <p:sp>
          <p:nvSpPr>
            <p:cNvPr id="27" name="Right Brace 26">
              <a:extLst>
                <a:ext uri="{FF2B5EF4-FFF2-40B4-BE49-F238E27FC236}">
                  <a16:creationId xmlns:a16="http://schemas.microsoft.com/office/drawing/2014/main" id="{CA29D1E8-C5FD-5A41-B2D8-73C7819D088C}"/>
                </a:ext>
              </a:extLst>
            </p:cNvPr>
            <p:cNvSpPr/>
            <p:nvPr/>
          </p:nvSpPr>
          <p:spPr>
            <a:xfrm>
              <a:off x="5039749" y="5720050"/>
              <a:ext cx="230056" cy="525939"/>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0" name="Oval 69">
              <a:extLst>
                <a:ext uri="{FF2B5EF4-FFF2-40B4-BE49-F238E27FC236}">
                  <a16:creationId xmlns:a16="http://schemas.microsoft.com/office/drawing/2014/main" id="{8F241FB0-B83F-1548-9579-25F43C30414F}"/>
                </a:ext>
              </a:extLst>
            </p:cNvPr>
            <p:cNvSpPr/>
            <p:nvPr/>
          </p:nvSpPr>
          <p:spPr>
            <a:xfrm>
              <a:off x="5256213" y="5881316"/>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C7380CD8-A3BF-5345-A08B-CC6E59C1FDD5}"/>
              </a:ext>
            </a:extLst>
          </p:cNvPr>
          <p:cNvGrpSpPr/>
          <p:nvPr/>
        </p:nvGrpSpPr>
        <p:grpSpPr>
          <a:xfrm>
            <a:off x="5123382" y="6312890"/>
            <a:ext cx="412941" cy="422046"/>
            <a:chOff x="5034456" y="6312890"/>
            <a:chExt cx="412941" cy="422046"/>
          </a:xfrm>
        </p:grpSpPr>
        <p:sp>
          <p:nvSpPr>
            <p:cNvPr id="26" name="Right Brace 25">
              <a:extLst>
                <a:ext uri="{FF2B5EF4-FFF2-40B4-BE49-F238E27FC236}">
                  <a16:creationId xmlns:a16="http://schemas.microsoft.com/office/drawing/2014/main" id="{6864B291-9068-A34F-AA77-3F1ACD79264E}"/>
                </a:ext>
              </a:extLst>
            </p:cNvPr>
            <p:cNvSpPr/>
            <p:nvPr/>
          </p:nvSpPr>
          <p:spPr>
            <a:xfrm>
              <a:off x="5034456" y="6312890"/>
              <a:ext cx="222292" cy="422046"/>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B446E999-AF4F-FD4C-9C48-37F1D5B04BBB}"/>
                </a:ext>
              </a:extLst>
            </p:cNvPr>
            <p:cNvSpPr/>
            <p:nvPr/>
          </p:nvSpPr>
          <p:spPr>
            <a:xfrm>
              <a:off x="5240908" y="6422210"/>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C9E318B-7564-9E41-8140-421938343838}"/>
              </a:ext>
            </a:extLst>
          </p:cNvPr>
          <p:cNvGrpSpPr/>
          <p:nvPr/>
        </p:nvGrpSpPr>
        <p:grpSpPr>
          <a:xfrm>
            <a:off x="6460141" y="3074705"/>
            <a:ext cx="541898" cy="271289"/>
            <a:chOff x="6475446" y="2740470"/>
            <a:chExt cx="541898" cy="271289"/>
          </a:xfrm>
        </p:grpSpPr>
        <p:sp>
          <p:nvSpPr>
            <p:cNvPr id="78" name="Left Brace 77">
              <a:extLst>
                <a:ext uri="{FF2B5EF4-FFF2-40B4-BE49-F238E27FC236}">
                  <a16:creationId xmlns:a16="http://schemas.microsoft.com/office/drawing/2014/main" id="{122411CD-2475-6D48-8367-A8A2ED920B84}"/>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Oval 78">
              <a:extLst>
                <a:ext uri="{FF2B5EF4-FFF2-40B4-BE49-F238E27FC236}">
                  <a16:creationId xmlns:a16="http://schemas.microsoft.com/office/drawing/2014/main" id="{86F74A48-76B3-F143-ADCA-49960BDD459D}"/>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E2DC48D-60D8-CE43-9259-1D3F264CF75E}"/>
              </a:ext>
            </a:extLst>
          </p:cNvPr>
          <p:cNvGrpSpPr/>
          <p:nvPr/>
        </p:nvGrpSpPr>
        <p:grpSpPr>
          <a:xfrm>
            <a:off x="6460141" y="3439385"/>
            <a:ext cx="541898" cy="271289"/>
            <a:chOff x="6475446" y="2740470"/>
            <a:chExt cx="541898" cy="271289"/>
          </a:xfrm>
        </p:grpSpPr>
        <p:sp>
          <p:nvSpPr>
            <p:cNvPr id="81" name="Left Brace 80">
              <a:extLst>
                <a:ext uri="{FF2B5EF4-FFF2-40B4-BE49-F238E27FC236}">
                  <a16:creationId xmlns:a16="http://schemas.microsoft.com/office/drawing/2014/main" id="{289486B0-5CC9-E848-AC0F-DA990BA6EDC2}"/>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Oval 81">
              <a:extLst>
                <a:ext uri="{FF2B5EF4-FFF2-40B4-BE49-F238E27FC236}">
                  <a16:creationId xmlns:a16="http://schemas.microsoft.com/office/drawing/2014/main" id="{E3D16EE8-2B68-6B47-AC31-0837AC8D8389}"/>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1FEC3C9-0634-0742-9743-F6B3A9735E96}"/>
              </a:ext>
            </a:extLst>
          </p:cNvPr>
          <p:cNvGrpSpPr/>
          <p:nvPr/>
        </p:nvGrpSpPr>
        <p:grpSpPr>
          <a:xfrm>
            <a:off x="6451780" y="3804007"/>
            <a:ext cx="541898" cy="271289"/>
            <a:chOff x="6475446" y="2740470"/>
            <a:chExt cx="541898" cy="271289"/>
          </a:xfrm>
        </p:grpSpPr>
        <p:sp>
          <p:nvSpPr>
            <p:cNvPr id="84" name="Left Brace 83">
              <a:extLst>
                <a:ext uri="{FF2B5EF4-FFF2-40B4-BE49-F238E27FC236}">
                  <a16:creationId xmlns:a16="http://schemas.microsoft.com/office/drawing/2014/main" id="{59BD496F-B1D9-0B45-80AB-CC53211E925F}"/>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Oval 84">
              <a:extLst>
                <a:ext uri="{FF2B5EF4-FFF2-40B4-BE49-F238E27FC236}">
                  <a16:creationId xmlns:a16="http://schemas.microsoft.com/office/drawing/2014/main" id="{16C8A4AE-BEDB-0146-8B4D-CD164787D1DA}"/>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C63AF61E-8A3A-CF4C-81F3-FD81D1604285}"/>
              </a:ext>
            </a:extLst>
          </p:cNvPr>
          <p:cNvGrpSpPr/>
          <p:nvPr/>
        </p:nvGrpSpPr>
        <p:grpSpPr>
          <a:xfrm>
            <a:off x="6451780" y="4167926"/>
            <a:ext cx="541898" cy="271289"/>
            <a:chOff x="6475446" y="2740470"/>
            <a:chExt cx="541898" cy="271289"/>
          </a:xfrm>
        </p:grpSpPr>
        <p:sp>
          <p:nvSpPr>
            <p:cNvPr id="87" name="Left Brace 86">
              <a:extLst>
                <a:ext uri="{FF2B5EF4-FFF2-40B4-BE49-F238E27FC236}">
                  <a16:creationId xmlns:a16="http://schemas.microsoft.com/office/drawing/2014/main" id="{93D67B67-AB88-EF49-BBF3-411AA63DF8C9}"/>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Oval 87">
              <a:extLst>
                <a:ext uri="{FF2B5EF4-FFF2-40B4-BE49-F238E27FC236}">
                  <a16:creationId xmlns:a16="http://schemas.microsoft.com/office/drawing/2014/main" id="{C52F31EB-0939-D34E-B941-AB7062B5C5EE}"/>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90" name="Elbow Connector 89">
            <a:extLst>
              <a:ext uri="{FF2B5EF4-FFF2-40B4-BE49-F238E27FC236}">
                <a16:creationId xmlns:a16="http://schemas.microsoft.com/office/drawing/2014/main" id="{61869E52-55CC-8A49-86D0-864B0D3EB86E}"/>
              </a:ext>
            </a:extLst>
          </p:cNvPr>
          <p:cNvCxnSpPr>
            <a:stCxn id="65" idx="6"/>
            <a:endCxn id="67" idx="2"/>
          </p:cNvCxnSpPr>
          <p:nvPr/>
        </p:nvCxnSpPr>
        <p:spPr>
          <a:xfrm flipV="1">
            <a:off x="5536323" y="2845667"/>
            <a:ext cx="923818" cy="1588868"/>
          </a:xfrm>
          <a:prstGeom prst="bentConnector3">
            <a:avLst>
              <a:gd name="adj1" fmla="val 28004"/>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ABD3722A-20AB-2A4F-9BA1-D90D9FE38058}"/>
              </a:ext>
            </a:extLst>
          </p:cNvPr>
          <p:cNvCxnSpPr>
            <a:cxnSpLocks/>
            <a:stCxn id="68" idx="6"/>
            <a:endCxn id="79" idx="2"/>
          </p:cNvCxnSpPr>
          <p:nvPr/>
        </p:nvCxnSpPr>
        <p:spPr>
          <a:xfrm flipV="1">
            <a:off x="5536323" y="3210349"/>
            <a:ext cx="923818" cy="1481021"/>
          </a:xfrm>
          <a:prstGeom prst="bentConnector3">
            <a:avLst>
              <a:gd name="adj1" fmla="val 3969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4DE62B2F-6DDC-394B-90F6-BC9E0FAB5C31}"/>
              </a:ext>
            </a:extLst>
          </p:cNvPr>
          <p:cNvCxnSpPr>
            <a:cxnSpLocks/>
            <a:stCxn id="69" idx="6"/>
            <a:endCxn id="82" idx="2"/>
          </p:cNvCxnSpPr>
          <p:nvPr/>
        </p:nvCxnSpPr>
        <p:spPr>
          <a:xfrm flipV="1">
            <a:off x="5536323" y="3575029"/>
            <a:ext cx="923818" cy="1394265"/>
          </a:xfrm>
          <a:prstGeom prst="bentConnector3">
            <a:avLst>
              <a:gd name="adj1" fmla="val 5000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5CED58A0-767C-3340-B80D-C9B56D9B05EC}"/>
              </a:ext>
            </a:extLst>
          </p:cNvPr>
          <p:cNvCxnSpPr>
            <a:cxnSpLocks/>
            <a:stCxn id="70" idx="6"/>
            <a:endCxn id="85" idx="2"/>
          </p:cNvCxnSpPr>
          <p:nvPr/>
        </p:nvCxnSpPr>
        <p:spPr>
          <a:xfrm flipV="1">
            <a:off x="5536323" y="3939651"/>
            <a:ext cx="915457" cy="2043368"/>
          </a:xfrm>
          <a:prstGeom prst="bentConnector3">
            <a:avLst>
              <a:gd name="adj1" fmla="val 61098"/>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0542C751-09C1-1742-A06F-0F679658A088}"/>
              </a:ext>
            </a:extLst>
          </p:cNvPr>
          <p:cNvCxnSpPr>
            <a:cxnSpLocks/>
            <a:stCxn id="71" idx="6"/>
            <a:endCxn id="88" idx="2"/>
          </p:cNvCxnSpPr>
          <p:nvPr/>
        </p:nvCxnSpPr>
        <p:spPr>
          <a:xfrm flipV="1">
            <a:off x="5536323" y="4303570"/>
            <a:ext cx="915457" cy="2220343"/>
          </a:xfrm>
          <a:prstGeom prst="bentConnector3">
            <a:avLst>
              <a:gd name="adj1" fmla="val 72197"/>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4371A0C3-4850-A844-A8A6-35A4194C4DE0}"/>
              </a:ext>
            </a:extLst>
          </p:cNvPr>
          <p:cNvGrpSpPr/>
          <p:nvPr/>
        </p:nvGrpSpPr>
        <p:grpSpPr>
          <a:xfrm>
            <a:off x="6460141" y="1908653"/>
            <a:ext cx="541898" cy="271289"/>
            <a:chOff x="6475446" y="2740470"/>
            <a:chExt cx="541898" cy="271289"/>
          </a:xfrm>
        </p:grpSpPr>
        <p:sp>
          <p:nvSpPr>
            <p:cNvPr id="114" name="Left Brace 113">
              <a:extLst>
                <a:ext uri="{FF2B5EF4-FFF2-40B4-BE49-F238E27FC236}">
                  <a16:creationId xmlns:a16="http://schemas.microsoft.com/office/drawing/2014/main" id="{B846F8A8-61F1-DD41-8133-D8A2FA87FC80}"/>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Oval 114">
              <a:extLst>
                <a:ext uri="{FF2B5EF4-FFF2-40B4-BE49-F238E27FC236}">
                  <a16:creationId xmlns:a16="http://schemas.microsoft.com/office/drawing/2014/main" id="{DAE7FA8F-19CC-FB43-8DE2-4B912B2DA213}"/>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AA1C22-F775-B648-987C-D57979058450}"/>
              </a:ext>
            </a:extLst>
          </p:cNvPr>
          <p:cNvGrpSpPr/>
          <p:nvPr/>
        </p:nvGrpSpPr>
        <p:grpSpPr>
          <a:xfrm>
            <a:off x="5332634" y="1508371"/>
            <a:ext cx="407377" cy="203405"/>
            <a:chOff x="5116297" y="4332832"/>
            <a:chExt cx="407377" cy="203405"/>
          </a:xfrm>
        </p:grpSpPr>
        <p:sp>
          <p:nvSpPr>
            <p:cNvPr id="117" name="Right Brace 116">
              <a:extLst>
                <a:ext uri="{FF2B5EF4-FFF2-40B4-BE49-F238E27FC236}">
                  <a16:creationId xmlns:a16="http://schemas.microsoft.com/office/drawing/2014/main" id="{DE1C0021-436F-D24C-B7E9-DB1AC92EF690}"/>
                </a:ext>
              </a:extLst>
            </p:cNvPr>
            <p:cNvSpPr/>
            <p:nvPr/>
          </p:nvSpPr>
          <p:spPr>
            <a:xfrm>
              <a:off x="5116297" y="4358815"/>
              <a:ext cx="222292" cy="161230"/>
            </a:xfrm>
            <a:prstGeom prst="rightBrac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2544E53-8434-EE4C-BA18-F8DA17B25059}"/>
                </a:ext>
              </a:extLst>
            </p:cNvPr>
            <p:cNvSpPr/>
            <p:nvPr/>
          </p:nvSpPr>
          <p:spPr>
            <a:xfrm>
              <a:off x="5317185" y="4332832"/>
              <a:ext cx="206489" cy="2034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119" name="Elbow Connector 118">
            <a:extLst>
              <a:ext uri="{FF2B5EF4-FFF2-40B4-BE49-F238E27FC236}">
                <a16:creationId xmlns:a16="http://schemas.microsoft.com/office/drawing/2014/main" id="{7A878A88-8785-E846-939A-2E5F4F66AB1B}"/>
              </a:ext>
            </a:extLst>
          </p:cNvPr>
          <p:cNvCxnSpPr>
            <a:cxnSpLocks/>
            <a:stCxn id="118" idx="6"/>
            <a:endCxn id="115" idx="2"/>
          </p:cNvCxnSpPr>
          <p:nvPr/>
        </p:nvCxnSpPr>
        <p:spPr>
          <a:xfrm>
            <a:off x="5740011" y="1610074"/>
            <a:ext cx="720130" cy="434223"/>
          </a:xfrm>
          <a:prstGeom prst="bentConnector3">
            <a:avLst>
              <a:gd name="adj1" fmla="val 5000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e 57">
            <a:extLst>
              <a:ext uri="{FF2B5EF4-FFF2-40B4-BE49-F238E27FC236}">
                <a16:creationId xmlns:a16="http://schemas.microsoft.com/office/drawing/2014/main" id="{6826F75A-A0F4-6944-82CC-B37AB8FCD898}"/>
              </a:ext>
            </a:extLst>
          </p:cNvPr>
          <p:cNvGraphicFramePr>
            <a:graphicFrameLocks noGrp="1"/>
          </p:cNvGraphicFramePr>
          <p:nvPr>
            <p:extLst>
              <p:ext uri="{D42A27DB-BD31-4B8C-83A1-F6EECF244321}">
                <p14:modId xmlns:p14="http://schemas.microsoft.com/office/powerpoint/2010/main" val="2521330763"/>
              </p:ext>
            </p:extLst>
          </p:nvPr>
        </p:nvGraphicFramePr>
        <p:xfrm>
          <a:off x="0" y="7096"/>
          <a:ext cx="6398124" cy="1409700"/>
        </p:xfrm>
        <a:graphic>
          <a:graphicData uri="http://schemas.openxmlformats.org/drawingml/2006/table">
            <a:tbl>
              <a:tblPr firstRow="1" firstCol="1" bandRow="1">
                <a:tableStyleId>{5C22544A-7EE6-4342-B048-85BDC9FD1C3A}</a:tableStyleId>
              </a:tblPr>
              <a:tblGrid>
                <a:gridCol w="1060496">
                  <a:extLst>
                    <a:ext uri="{9D8B030D-6E8A-4147-A177-3AD203B41FA5}">
                      <a16:colId xmlns:a16="http://schemas.microsoft.com/office/drawing/2014/main" val="1180427924"/>
                    </a:ext>
                  </a:extLst>
                </a:gridCol>
                <a:gridCol w="997857">
                  <a:extLst>
                    <a:ext uri="{9D8B030D-6E8A-4147-A177-3AD203B41FA5}">
                      <a16:colId xmlns:a16="http://schemas.microsoft.com/office/drawing/2014/main" val="3434602031"/>
                    </a:ext>
                  </a:extLst>
                </a:gridCol>
                <a:gridCol w="603221">
                  <a:extLst>
                    <a:ext uri="{9D8B030D-6E8A-4147-A177-3AD203B41FA5}">
                      <a16:colId xmlns:a16="http://schemas.microsoft.com/office/drawing/2014/main" val="1826605357"/>
                    </a:ext>
                  </a:extLst>
                </a:gridCol>
                <a:gridCol w="1601647">
                  <a:extLst>
                    <a:ext uri="{9D8B030D-6E8A-4147-A177-3AD203B41FA5}">
                      <a16:colId xmlns:a16="http://schemas.microsoft.com/office/drawing/2014/main" val="3439717477"/>
                    </a:ext>
                  </a:extLst>
                </a:gridCol>
                <a:gridCol w="1089083">
                  <a:extLst>
                    <a:ext uri="{9D8B030D-6E8A-4147-A177-3AD203B41FA5}">
                      <a16:colId xmlns:a16="http://schemas.microsoft.com/office/drawing/2014/main" val="1402694039"/>
                    </a:ext>
                  </a:extLst>
                </a:gridCol>
                <a:gridCol w="1045820">
                  <a:extLst>
                    <a:ext uri="{9D8B030D-6E8A-4147-A177-3AD203B41FA5}">
                      <a16:colId xmlns:a16="http://schemas.microsoft.com/office/drawing/2014/main" val="3697692338"/>
                    </a:ext>
                  </a:extLst>
                </a:gridCol>
              </a:tblGrid>
              <a:tr h="200025">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gridSpan="3">
                  <a:txBody>
                    <a:bodyPr/>
                    <a:lstStyle/>
                    <a:p>
                      <a:pPr marL="0" marR="0">
                        <a:lnSpc>
                          <a:spcPct val="107000"/>
                        </a:lnSpc>
                        <a:spcBef>
                          <a:spcPts val="0"/>
                        </a:spcBef>
                        <a:spcAft>
                          <a:spcPts val="0"/>
                        </a:spcAft>
                      </a:pPr>
                      <a:r>
                        <a:rPr lang="en-US" sz="1100">
                          <a:effectLst/>
                        </a:rPr>
                        <a:t>V&amp;V Process Phases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94588305"/>
                  </a:ext>
                </a:extLst>
              </a:tr>
              <a:tr h="200025">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Test Case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Procedure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Execution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77966194"/>
                  </a:ext>
                </a:extLst>
              </a:tr>
              <a:tr h="200025">
                <a:tc>
                  <a:txBody>
                    <a:bodyPr/>
                    <a:lstStyle/>
                    <a:p>
                      <a:pPr marL="0" marR="0">
                        <a:lnSpc>
                          <a:spcPct val="107000"/>
                        </a:lnSpc>
                        <a:spcBef>
                          <a:spcPts val="0"/>
                        </a:spcBef>
                        <a:spcAft>
                          <a:spcPts val="0"/>
                        </a:spcAft>
                      </a:pPr>
                      <a:r>
                        <a:rPr lang="en-US" sz="1100">
                          <a:effectLst/>
                        </a:rPr>
                        <a:t>V&amp;V Processes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12193189"/>
                  </a:ext>
                </a:extLst>
              </a:tr>
              <a:tr h="200025">
                <a:tc>
                  <a:txBody>
                    <a:bodyPr/>
                    <a:lstStyle/>
                    <a:p>
                      <a:pPr marL="0" marR="0">
                        <a:lnSpc>
                          <a:spcPct val="107000"/>
                        </a:lnSpc>
                        <a:spcBef>
                          <a:spcPts val="0"/>
                        </a:spcBef>
                        <a:spcAft>
                          <a:spcPts val="0"/>
                        </a:spcAft>
                      </a:pPr>
                      <a:r>
                        <a:rPr lang="en-US" sz="1100" dirty="0">
                          <a:effectLst/>
                        </a:rPr>
                        <a:t>Qualification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8798781"/>
                  </a:ext>
                </a:extLst>
              </a:tr>
              <a:tr h="209550">
                <a:tc>
                  <a:txBody>
                    <a:bodyPr/>
                    <a:lstStyle/>
                    <a:p>
                      <a:pPr marL="0" marR="0">
                        <a:lnSpc>
                          <a:spcPct val="107000"/>
                        </a:lnSpc>
                        <a:spcBef>
                          <a:spcPts val="0"/>
                        </a:spcBef>
                        <a:spcAft>
                          <a:spcPts val="0"/>
                        </a:spcAft>
                      </a:pPr>
                      <a:r>
                        <a:rPr lang="en-US" sz="1100">
                          <a:effectLst/>
                        </a:rPr>
                        <a:t>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100">
                          <a:effectLst/>
                        </a:rPr>
                        <a:t> 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4742369"/>
                  </a:ext>
                </a:extLst>
              </a:tr>
              <a:tr h="200025">
                <a:tc>
                  <a:txBody>
                    <a:bodyPr/>
                    <a:lstStyle/>
                    <a:p>
                      <a:pPr marL="0" marR="0">
                        <a:lnSpc>
                          <a:spcPct val="107000"/>
                        </a:lnSpc>
                        <a:spcBef>
                          <a:spcPts val="0"/>
                        </a:spcBef>
                        <a:spcAft>
                          <a:spcPts val="0"/>
                        </a:spcAft>
                      </a:pPr>
                      <a:r>
                        <a:rPr lang="en-US" sz="1100">
                          <a:effectLst/>
                        </a:rPr>
                        <a:t>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32663666"/>
                  </a:ext>
                </a:extLst>
              </a:tr>
              <a:tr h="200025">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 Construction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92665513"/>
                  </a:ext>
                </a:extLst>
              </a:tr>
            </a:tbl>
          </a:graphicData>
        </a:graphic>
      </p:graphicFrame>
    </p:spTree>
    <p:extLst>
      <p:ext uri="{BB962C8B-B14F-4D97-AF65-F5344CB8AC3E}">
        <p14:creationId xmlns:p14="http://schemas.microsoft.com/office/powerpoint/2010/main" val="1900623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Plan-Do-Check-Act (PDCA) Cycle? | Kanbanize">
            <a:extLst>
              <a:ext uri="{FF2B5EF4-FFF2-40B4-BE49-F238E27FC236}">
                <a16:creationId xmlns:a16="http://schemas.microsoft.com/office/drawing/2014/main" id="{42EC44BE-6367-F24F-B14D-A2421E2F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710" y="4768180"/>
            <a:ext cx="2951804" cy="1867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651AB4-C7D6-E742-B0E0-CD2A76B99387}"/>
              </a:ext>
            </a:extLst>
          </p:cNvPr>
          <p:cNvSpPr>
            <a:spLocks noGrp="1"/>
          </p:cNvSpPr>
          <p:nvPr>
            <p:ph type="title"/>
          </p:nvPr>
        </p:nvSpPr>
        <p:spPr/>
        <p:txBody>
          <a:bodyPr/>
          <a:lstStyle/>
          <a:p>
            <a:r>
              <a:rPr lang="en-US" b="1" dirty="0"/>
              <a:t>What is involved in a ISO 9001 audit?</a:t>
            </a:r>
            <a:endParaRPr lang="en-US" dirty="0"/>
          </a:p>
        </p:txBody>
      </p:sp>
      <p:sp>
        <p:nvSpPr>
          <p:cNvPr id="3" name="Content Placeholder 2">
            <a:extLst>
              <a:ext uri="{FF2B5EF4-FFF2-40B4-BE49-F238E27FC236}">
                <a16:creationId xmlns:a16="http://schemas.microsoft.com/office/drawing/2014/main" id="{749F5F7B-1825-0243-9648-EF69FC89FB7E}"/>
              </a:ext>
            </a:extLst>
          </p:cNvPr>
          <p:cNvSpPr>
            <a:spLocks noGrp="1"/>
          </p:cNvSpPr>
          <p:nvPr>
            <p:ph sz="half" idx="1"/>
          </p:nvPr>
        </p:nvSpPr>
        <p:spPr/>
        <p:txBody>
          <a:bodyPr>
            <a:normAutofit fontScale="40000" lnSpcReduction="20000"/>
          </a:bodyPr>
          <a:lstStyle/>
          <a:p>
            <a:r>
              <a:rPr lang="en-US" dirty="0"/>
              <a:t>ISO 9001 and Six-Sigma are tools used to implement CMM level 4 &amp; 5 activities and follow IEEE plans. This assignment is to discover the relational mapping of these activities.</a:t>
            </a:r>
          </a:p>
          <a:p>
            <a:r>
              <a:rPr lang="en-US" dirty="0"/>
              <a:t>Part 1: Compare and contrast the steps found in ISO 9001 with those found in CMM.</a:t>
            </a:r>
            <a:br>
              <a:rPr lang="en-US" dirty="0"/>
            </a:br>
            <a:endParaRPr lang="en-US" dirty="0"/>
          </a:p>
          <a:p>
            <a:pPr lvl="1"/>
            <a:r>
              <a:rPr lang="en-US" dirty="0"/>
              <a:t>Using the “Plan-Do-Check-Act cycle” model, on page viii, determine which  CMM activities map to</a:t>
            </a:r>
          </a:p>
          <a:p>
            <a:pPr lvl="2"/>
            <a:r>
              <a:rPr lang="en-US" dirty="0"/>
              <a:t>Plan: Planning(6), </a:t>
            </a:r>
          </a:p>
          <a:p>
            <a:pPr lvl="2"/>
            <a:r>
              <a:rPr lang="en-US" dirty="0"/>
              <a:t>Do:  Support(7)/Operation(8), 	</a:t>
            </a:r>
          </a:p>
          <a:p>
            <a:pPr lvl="2"/>
            <a:r>
              <a:rPr lang="en-US" dirty="0"/>
              <a:t>Check: Performance Evaluation(9), and 	</a:t>
            </a:r>
          </a:p>
          <a:p>
            <a:pPr lvl="2"/>
            <a:r>
              <a:rPr lang="en-US" dirty="0"/>
              <a:t>Act: Improvement(10) to the model. 	</a:t>
            </a:r>
          </a:p>
          <a:p>
            <a:pPr lvl="1"/>
            <a:r>
              <a:rPr lang="en-US" dirty="0"/>
              <a:t>The model references different chapters in the rest of the document, for example Planning(6) is explain further in Section 6. </a:t>
            </a:r>
            <a:br>
              <a:rPr lang="en-US" dirty="0"/>
            </a:br>
            <a:endParaRPr lang="en-US" dirty="0"/>
          </a:p>
          <a:p>
            <a:pPr lvl="1"/>
            <a:r>
              <a:rPr lang="en-US" dirty="0"/>
              <a:t>For each of the CMM Activities, choose either Planning(6), Support(7), Operation(8), Performance Evaluation(9), and Improvement(10) or neither. Explain your answer. </a:t>
            </a:r>
          </a:p>
          <a:p>
            <a:pPr lvl="1"/>
            <a:r>
              <a:rPr lang="en-US" dirty="0"/>
              <a:t>Level 2</a:t>
            </a:r>
          </a:p>
          <a:p>
            <a:pPr lvl="2"/>
            <a:r>
              <a:rPr lang="en-US" dirty="0"/>
              <a:t>Software Quality Assurance                           	Activities: 8</a:t>
            </a:r>
          </a:p>
          <a:p>
            <a:pPr lvl="2"/>
            <a:r>
              <a:rPr lang="en-US" dirty="0"/>
              <a:t>Software Subcontract Management               	 Activities: 13</a:t>
            </a:r>
          </a:p>
          <a:p>
            <a:pPr lvl="1"/>
            <a:r>
              <a:rPr lang="en-US" dirty="0"/>
              <a:t>Level 3</a:t>
            </a:r>
          </a:p>
          <a:p>
            <a:pPr lvl="2"/>
            <a:r>
              <a:rPr lang="en-US" dirty="0"/>
              <a:t>Peer Reviews                                                 	 Activities: 3</a:t>
            </a:r>
          </a:p>
          <a:p>
            <a:pPr lvl="2"/>
            <a:r>
              <a:rPr lang="en-US" dirty="0"/>
              <a:t>Software Quality Management                       	Activities: 5</a:t>
            </a:r>
          </a:p>
          <a:p>
            <a:pPr lvl="1"/>
            <a:r>
              <a:rPr lang="en-US" dirty="0"/>
              <a:t>Level 4</a:t>
            </a:r>
          </a:p>
          <a:p>
            <a:pPr lvl="2"/>
            <a:r>
              <a:rPr lang="en-US" dirty="0"/>
              <a:t>Quantitative Process Management                 	Activities: 7</a:t>
            </a:r>
          </a:p>
          <a:p>
            <a:pPr lvl="2"/>
            <a:r>
              <a:rPr lang="en-US" dirty="0"/>
              <a:t> Software Quality Management                      	Activities: 5</a:t>
            </a:r>
          </a:p>
          <a:p>
            <a:endParaRPr lang="en-US" dirty="0"/>
          </a:p>
        </p:txBody>
      </p:sp>
      <p:sp>
        <p:nvSpPr>
          <p:cNvPr id="4" name="Content Placeholder 3">
            <a:extLst>
              <a:ext uri="{FF2B5EF4-FFF2-40B4-BE49-F238E27FC236}">
                <a16:creationId xmlns:a16="http://schemas.microsoft.com/office/drawing/2014/main" id="{EB8EA8F0-CC8D-6843-B3E7-7EFC758D9F88}"/>
              </a:ext>
            </a:extLst>
          </p:cNvPr>
          <p:cNvSpPr>
            <a:spLocks noGrp="1"/>
          </p:cNvSpPr>
          <p:nvPr>
            <p:ph sz="half" idx="2"/>
          </p:nvPr>
        </p:nvSpPr>
        <p:spPr/>
        <p:txBody>
          <a:bodyPr>
            <a:normAutofit fontScale="40000" lnSpcReduction="20000"/>
          </a:bodyPr>
          <a:lstStyle/>
          <a:p>
            <a:r>
              <a:rPr lang="en-US" dirty="0"/>
              <a:t>Part 2: Compare and contrast the steps found in Six Sigma with those found in CMM.</a:t>
            </a:r>
            <a:br>
              <a:rPr lang="en-US" dirty="0"/>
            </a:br>
            <a:endParaRPr lang="en-US" dirty="0"/>
          </a:p>
          <a:p>
            <a:pPr lvl="1"/>
            <a:r>
              <a:rPr lang="en-US" dirty="0"/>
              <a:t>Using the DMAIC model (Define, Measure, Analyze, Improve, and Control), determine which  CMM activities map.</a:t>
            </a:r>
            <a:br>
              <a:rPr lang="en-US" dirty="0"/>
            </a:br>
            <a:endParaRPr lang="en-US" dirty="0"/>
          </a:p>
          <a:p>
            <a:pPr lvl="1"/>
            <a:r>
              <a:rPr lang="en-US" dirty="0"/>
              <a:t>For each of the CMM Activities, choose either Define, Measure, Analysis, Improve, Control or neither. Explain your answer. </a:t>
            </a:r>
          </a:p>
          <a:p>
            <a:pPr lvl="1"/>
            <a:r>
              <a:rPr lang="en-US" dirty="0"/>
              <a:t>Level 4</a:t>
            </a:r>
          </a:p>
          <a:p>
            <a:pPr lvl="2"/>
            <a:r>
              <a:rPr lang="en-US" dirty="0"/>
              <a:t>Quantitative Process Management                 	Activities: 7</a:t>
            </a:r>
          </a:p>
          <a:p>
            <a:pPr lvl="1"/>
            <a:r>
              <a:rPr lang="en-US" dirty="0"/>
              <a:t>Level 5</a:t>
            </a:r>
          </a:p>
          <a:p>
            <a:pPr lvl="2"/>
            <a:r>
              <a:rPr lang="en-US" dirty="0"/>
              <a:t>Defect Prevention                                           	Activities: 8</a:t>
            </a:r>
          </a:p>
          <a:p>
            <a:endParaRPr lang="en-US" dirty="0"/>
          </a:p>
        </p:txBody>
      </p:sp>
      <p:pic>
        <p:nvPicPr>
          <p:cNvPr id="7" name="Picture 6">
            <a:extLst>
              <a:ext uri="{FF2B5EF4-FFF2-40B4-BE49-F238E27FC236}">
                <a16:creationId xmlns:a16="http://schemas.microsoft.com/office/drawing/2014/main" id="{2E542C61-3EDF-124E-8CE0-3C9788F0231C}"/>
              </a:ext>
            </a:extLst>
          </p:cNvPr>
          <p:cNvPicPr>
            <a:picLocks noChangeAspect="1"/>
          </p:cNvPicPr>
          <p:nvPr/>
        </p:nvPicPr>
        <p:blipFill>
          <a:blip r:embed="rId3"/>
          <a:stretch>
            <a:fillRect/>
          </a:stretch>
        </p:blipFill>
        <p:spPr>
          <a:xfrm>
            <a:off x="7951024" y="4458238"/>
            <a:ext cx="2894972" cy="2027975"/>
          </a:xfrm>
          <a:prstGeom prst="rect">
            <a:avLst/>
          </a:prstGeom>
        </p:spPr>
      </p:pic>
      <p:pic>
        <p:nvPicPr>
          <p:cNvPr id="8" name="Picture 7" descr="Diagram&#10;&#10;Description automatically generated">
            <a:extLst>
              <a:ext uri="{FF2B5EF4-FFF2-40B4-BE49-F238E27FC236}">
                <a16:creationId xmlns:a16="http://schemas.microsoft.com/office/drawing/2014/main" id="{5F443B3E-AA1D-BA49-BCDB-B0A046D2E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1501" y="4712584"/>
            <a:ext cx="1407426" cy="1386166"/>
          </a:xfrm>
          <a:prstGeom prst="rect">
            <a:avLst/>
          </a:prstGeom>
        </p:spPr>
      </p:pic>
      <p:grpSp>
        <p:nvGrpSpPr>
          <p:cNvPr id="9" name="Group 8">
            <a:extLst>
              <a:ext uri="{FF2B5EF4-FFF2-40B4-BE49-F238E27FC236}">
                <a16:creationId xmlns:a16="http://schemas.microsoft.com/office/drawing/2014/main" id="{B0CA4A29-7CBC-A746-981F-769320DFA79B}"/>
              </a:ext>
            </a:extLst>
          </p:cNvPr>
          <p:cNvGrpSpPr/>
          <p:nvPr/>
        </p:nvGrpSpPr>
        <p:grpSpPr>
          <a:xfrm>
            <a:off x="10210486" y="37708"/>
            <a:ext cx="1678488" cy="1286657"/>
            <a:chOff x="9600239" y="293381"/>
            <a:chExt cx="1678488" cy="1286657"/>
          </a:xfrm>
        </p:grpSpPr>
        <p:sp>
          <p:nvSpPr>
            <p:cNvPr id="10" name="Rounded Rectangle 9">
              <a:extLst>
                <a:ext uri="{FF2B5EF4-FFF2-40B4-BE49-F238E27FC236}">
                  <a16:creationId xmlns:a16="http://schemas.microsoft.com/office/drawing/2014/main" id="{B856F352-5C3B-0040-AAB0-06F04668A5D1}"/>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11" name="Rounded Rectangle 10">
              <a:extLst>
                <a:ext uri="{FF2B5EF4-FFF2-40B4-BE49-F238E27FC236}">
                  <a16:creationId xmlns:a16="http://schemas.microsoft.com/office/drawing/2014/main" id="{D84711C3-4CAC-ED41-9600-E7DCA05DD891}"/>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2" name="Rounded Rectangle 11">
              <a:extLst>
                <a:ext uri="{FF2B5EF4-FFF2-40B4-BE49-F238E27FC236}">
                  <a16:creationId xmlns:a16="http://schemas.microsoft.com/office/drawing/2014/main" id="{E7790DB2-5ED3-1046-B7D1-96CA5AA54409}"/>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3" name="Rounded Rectangle 12">
              <a:extLst>
                <a:ext uri="{FF2B5EF4-FFF2-40B4-BE49-F238E27FC236}">
                  <a16:creationId xmlns:a16="http://schemas.microsoft.com/office/drawing/2014/main" id="{DB2E2E21-3E60-2A49-AD9B-8A0AFD134CFE}"/>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898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2</a:t>
            </a:r>
          </a:p>
        </p:txBody>
      </p:sp>
      <p:sp>
        <p:nvSpPr>
          <p:cNvPr id="3" name="Content Placeholder 2"/>
          <p:cNvSpPr>
            <a:spLocks noGrp="1"/>
          </p:cNvSpPr>
          <p:nvPr>
            <p:ph idx="1"/>
          </p:nvPr>
        </p:nvSpPr>
        <p:spPr/>
        <p:txBody>
          <a:bodyPr/>
          <a:lstStyle/>
          <a:p>
            <a:pPr>
              <a:tabLst>
                <a:tab pos="6056313" algn="l"/>
              </a:tabLst>
            </a:pPr>
            <a:r>
              <a:rPr lang="en-US" dirty="0"/>
              <a:t>Requirements Management	p 91</a:t>
            </a:r>
          </a:p>
          <a:p>
            <a:pPr>
              <a:tabLst>
                <a:tab pos="6056313" algn="l"/>
              </a:tabLst>
            </a:pPr>
            <a:r>
              <a:rPr lang="en-US" dirty="0"/>
              <a:t>Software Project Planning	p 101</a:t>
            </a:r>
          </a:p>
          <a:p>
            <a:pPr>
              <a:tabLst>
                <a:tab pos="6056313" algn="l"/>
              </a:tabLst>
            </a:pPr>
            <a:r>
              <a:rPr lang="en-US" dirty="0"/>
              <a:t>Software Project Tracking and Oversight	p 121</a:t>
            </a:r>
          </a:p>
          <a:p>
            <a:pPr>
              <a:tabLst>
                <a:tab pos="6056313" algn="l"/>
              </a:tabLst>
            </a:pPr>
            <a:r>
              <a:rPr lang="en-US" dirty="0"/>
              <a:t>Software Subcontract Management	p 135</a:t>
            </a:r>
          </a:p>
          <a:p>
            <a:pPr>
              <a:tabLst>
                <a:tab pos="6056313" algn="l"/>
              </a:tabLst>
            </a:pPr>
            <a:r>
              <a:rPr lang="en-US" b="1" dirty="0"/>
              <a:t>Software Quality Assurance	p 153</a:t>
            </a:r>
          </a:p>
          <a:p>
            <a:pPr>
              <a:tabLst>
                <a:tab pos="6056313" algn="l"/>
              </a:tabLst>
            </a:pPr>
            <a:r>
              <a:rPr lang="en-US" dirty="0"/>
              <a:t>Software Configuration Management	p 165</a:t>
            </a:r>
          </a:p>
        </p:txBody>
      </p:sp>
      <p:pic>
        <p:nvPicPr>
          <p:cNvPr id="5" name="Content Placeholder 6"/>
          <p:cNvPicPr>
            <a:picLocks noChangeAspect="1"/>
          </p:cNvPicPr>
          <p:nvPr/>
        </p:nvPicPr>
        <p:blipFill>
          <a:blip r:embed="rId2"/>
          <a:stretch>
            <a:fillRect/>
          </a:stretch>
        </p:blipFill>
        <p:spPr>
          <a:xfrm>
            <a:off x="7828639" y="1690688"/>
            <a:ext cx="4363362" cy="5167312"/>
          </a:xfrm>
          <a:prstGeom prst="rect">
            <a:avLst/>
          </a:prstGeom>
        </p:spPr>
      </p:pic>
      <p:sp>
        <p:nvSpPr>
          <p:cNvPr id="4" name="TextBox 3"/>
          <p:cNvSpPr txBox="1"/>
          <p:nvPr/>
        </p:nvSpPr>
        <p:spPr>
          <a:xfrm>
            <a:off x="742950" y="5869094"/>
            <a:ext cx="5205912" cy="369332"/>
          </a:xfrm>
          <a:prstGeom prst="rect">
            <a:avLst/>
          </a:prstGeom>
          <a:noFill/>
        </p:spPr>
        <p:txBody>
          <a:bodyPr wrap="none" rtlCol="0">
            <a:spAutoFit/>
          </a:bodyPr>
          <a:lstStyle/>
          <a:p>
            <a:r>
              <a:rPr lang="en-US" dirty="0"/>
              <a:t>Level 1-&gt;2: Ad Hoc to Process in place at Project Level</a:t>
            </a:r>
          </a:p>
        </p:txBody>
      </p:sp>
    </p:spTree>
    <p:extLst>
      <p:ext uri="{BB962C8B-B14F-4D97-AF65-F5344CB8AC3E}">
        <p14:creationId xmlns:p14="http://schemas.microsoft.com/office/powerpoint/2010/main" val="2740893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9437-C6E4-4342-B9A1-55D6A4723EE5}"/>
              </a:ext>
            </a:extLst>
          </p:cNvPr>
          <p:cNvSpPr>
            <a:spLocks noGrp="1"/>
          </p:cNvSpPr>
          <p:nvPr>
            <p:ph type="title"/>
          </p:nvPr>
        </p:nvSpPr>
        <p:spPr/>
        <p:txBody>
          <a:bodyPr/>
          <a:lstStyle/>
          <a:p>
            <a:r>
              <a:rPr lang="en-US" i="1" dirty="0"/>
              <a:t>Software Quality Assurance </a:t>
            </a:r>
            <a:br>
              <a:rPr lang="en-US" i="1" dirty="0"/>
            </a:br>
            <a:r>
              <a:rPr lang="en-US" i="1" dirty="0"/>
              <a:t>(page 153)</a:t>
            </a:r>
            <a:endParaRPr lang="en-US" dirty="0"/>
          </a:p>
        </p:txBody>
      </p:sp>
      <p:sp>
        <p:nvSpPr>
          <p:cNvPr id="3" name="Content Placeholder 2">
            <a:extLst>
              <a:ext uri="{FF2B5EF4-FFF2-40B4-BE49-F238E27FC236}">
                <a16:creationId xmlns:a16="http://schemas.microsoft.com/office/drawing/2014/main" id="{522C6DC9-151E-43B7-AE48-49FC84A53BB6}"/>
              </a:ext>
            </a:extLst>
          </p:cNvPr>
          <p:cNvSpPr>
            <a:spLocks noGrp="1"/>
          </p:cNvSpPr>
          <p:nvPr>
            <p:ph idx="1"/>
          </p:nvPr>
        </p:nvSpPr>
        <p:spPr>
          <a:xfrm>
            <a:off x="838200" y="1825625"/>
            <a:ext cx="6242300" cy="4351338"/>
          </a:xfrm>
        </p:spPr>
        <p:txBody>
          <a:bodyPr>
            <a:normAutofit fontScale="55000" lnSpcReduction="20000"/>
          </a:bodyPr>
          <a:lstStyle/>
          <a:p>
            <a:pPr>
              <a:buFont typeface="Arial" panose="020B0604020202020204" pitchFamily="34" charset="0"/>
              <a:buChar char="•"/>
            </a:pPr>
            <a:r>
              <a:rPr lang="en-US" i="1" dirty="0"/>
              <a:t>Activity 1 A SQA plan is </a:t>
            </a:r>
            <a:r>
              <a:rPr lang="en-US" sz="2900" b="1" i="1" dirty="0">
                <a:solidFill>
                  <a:schemeClr val="accent6"/>
                </a:solidFill>
              </a:rPr>
              <a:t>prepared</a:t>
            </a:r>
            <a:r>
              <a:rPr lang="en-US" i="1" dirty="0"/>
              <a:t> for the software project according to a documented procedure.</a:t>
            </a:r>
          </a:p>
          <a:p>
            <a:pPr>
              <a:buFont typeface="Arial" panose="020B0604020202020204" pitchFamily="34" charset="0"/>
              <a:buChar char="•"/>
            </a:pPr>
            <a:r>
              <a:rPr lang="en-US" i="1" dirty="0"/>
              <a:t>Activity 2 The SQA group's activities are </a:t>
            </a:r>
            <a:r>
              <a:rPr lang="en-US" b="1" i="1" dirty="0">
                <a:solidFill>
                  <a:schemeClr val="accent6"/>
                </a:solidFill>
              </a:rPr>
              <a:t>performed</a:t>
            </a:r>
            <a:r>
              <a:rPr lang="en-US" i="1" dirty="0"/>
              <a:t> in accordance with the SQA plan.</a:t>
            </a:r>
            <a:endParaRPr lang="en-US" dirty="0"/>
          </a:p>
          <a:p>
            <a:pPr>
              <a:buFont typeface="Arial" panose="020B0604020202020204" pitchFamily="34" charset="0"/>
              <a:buChar char="•"/>
            </a:pPr>
            <a:r>
              <a:rPr lang="en-US" i="1" dirty="0"/>
              <a:t>Activity 3 The SQA group </a:t>
            </a:r>
            <a:r>
              <a:rPr lang="en-US" b="1" i="1" dirty="0">
                <a:solidFill>
                  <a:schemeClr val="accent6"/>
                </a:solidFill>
              </a:rPr>
              <a:t>participates</a:t>
            </a:r>
            <a:r>
              <a:rPr lang="en-US" i="1" dirty="0"/>
              <a:t> in the preparation and review of the project's software development plan, standards, and procedures.</a:t>
            </a:r>
            <a:endParaRPr lang="en-US" dirty="0"/>
          </a:p>
          <a:p>
            <a:pPr>
              <a:buFont typeface="Arial" panose="020B0604020202020204" pitchFamily="34" charset="0"/>
              <a:buChar char="•"/>
            </a:pPr>
            <a:r>
              <a:rPr lang="en-US" i="1" dirty="0"/>
              <a:t>Activity 4 The SQA group </a:t>
            </a:r>
            <a:r>
              <a:rPr lang="en-US" b="1" i="1" dirty="0">
                <a:solidFill>
                  <a:schemeClr val="accent6"/>
                </a:solidFill>
              </a:rPr>
              <a:t>reviews</a:t>
            </a:r>
            <a:r>
              <a:rPr lang="en-US" i="1" dirty="0"/>
              <a:t> the software engineering activities to verify compliance.</a:t>
            </a:r>
            <a:endParaRPr lang="en-US" dirty="0"/>
          </a:p>
          <a:p>
            <a:pPr>
              <a:buFont typeface="Arial" panose="020B0604020202020204" pitchFamily="34" charset="0"/>
              <a:buChar char="•"/>
            </a:pPr>
            <a:r>
              <a:rPr lang="en-US" i="1" dirty="0"/>
              <a:t>Activity 5 The SQA group </a:t>
            </a:r>
            <a:r>
              <a:rPr lang="en-US" b="1" i="1" dirty="0">
                <a:solidFill>
                  <a:schemeClr val="accent6"/>
                </a:solidFill>
              </a:rPr>
              <a:t>audits</a:t>
            </a:r>
            <a:r>
              <a:rPr lang="en-US" i="1" dirty="0"/>
              <a:t> designated software work products to verify compliance.</a:t>
            </a:r>
            <a:endParaRPr lang="en-US" dirty="0"/>
          </a:p>
          <a:p>
            <a:pPr>
              <a:buFont typeface="Arial" panose="020B0604020202020204" pitchFamily="34" charset="0"/>
              <a:buChar char="•"/>
            </a:pPr>
            <a:r>
              <a:rPr lang="en-US" i="1" dirty="0"/>
              <a:t>Activity 6 The SQA group periodically </a:t>
            </a:r>
            <a:r>
              <a:rPr lang="en-US" b="1" i="1" dirty="0">
                <a:solidFill>
                  <a:schemeClr val="accent6"/>
                </a:solidFill>
              </a:rPr>
              <a:t>reports</a:t>
            </a:r>
            <a:r>
              <a:rPr lang="en-US" i="1" dirty="0"/>
              <a:t> the results of its activities to the software engineering group.</a:t>
            </a:r>
            <a:endParaRPr lang="en-US" dirty="0"/>
          </a:p>
          <a:p>
            <a:pPr>
              <a:buFont typeface="Arial" panose="020B0604020202020204" pitchFamily="34" charset="0"/>
              <a:buChar char="•"/>
            </a:pPr>
            <a:r>
              <a:rPr lang="en-US" i="1" dirty="0"/>
              <a:t>Activity 7 </a:t>
            </a:r>
            <a:r>
              <a:rPr lang="en-US" b="1" i="1" dirty="0">
                <a:solidFill>
                  <a:schemeClr val="accent6"/>
                </a:solidFill>
              </a:rPr>
              <a:t>Deviations</a:t>
            </a:r>
            <a:r>
              <a:rPr lang="en-US" i="1" dirty="0"/>
              <a:t> identified in the software activities and software work products are </a:t>
            </a:r>
            <a:r>
              <a:rPr lang="en-US" b="1" i="1" dirty="0">
                <a:solidFill>
                  <a:schemeClr val="accent6"/>
                </a:solidFill>
              </a:rPr>
              <a:t>documented</a:t>
            </a:r>
            <a:r>
              <a:rPr lang="en-US" i="1" dirty="0"/>
              <a:t> and handled according to a documented procedure.</a:t>
            </a:r>
            <a:endParaRPr lang="en-US" dirty="0"/>
          </a:p>
          <a:p>
            <a:pPr>
              <a:buFont typeface="Arial" panose="020B0604020202020204" pitchFamily="34" charset="0"/>
              <a:buChar char="•"/>
            </a:pPr>
            <a:r>
              <a:rPr lang="en-US" i="1" dirty="0"/>
              <a:t>Activity 8 The SQA group conducts periodic </a:t>
            </a:r>
            <a:r>
              <a:rPr lang="en-US" b="1" i="1" dirty="0">
                <a:solidFill>
                  <a:schemeClr val="accent6"/>
                </a:solidFill>
              </a:rPr>
              <a:t>reviews</a:t>
            </a:r>
            <a:r>
              <a:rPr lang="en-US" i="1" dirty="0"/>
              <a:t> of its activities and findings </a:t>
            </a:r>
            <a:r>
              <a:rPr lang="en-US" b="1" i="1" dirty="0"/>
              <a:t>with the customer's SQA </a:t>
            </a:r>
            <a:r>
              <a:rPr lang="en-US" i="1" dirty="0"/>
              <a:t>personnel, as appropriate.</a:t>
            </a:r>
            <a:endParaRPr lang="en-US" dirty="0"/>
          </a:p>
          <a:p>
            <a:endParaRPr lang="en-US" dirty="0"/>
          </a:p>
        </p:txBody>
      </p:sp>
      <p:pic>
        <p:nvPicPr>
          <p:cNvPr id="4" name="Picture 3">
            <a:extLst>
              <a:ext uri="{FF2B5EF4-FFF2-40B4-BE49-F238E27FC236}">
                <a16:creationId xmlns:a16="http://schemas.microsoft.com/office/drawing/2014/main" id="{BF8A26E8-E9A6-4D84-8CE4-895B90F985FB}"/>
              </a:ext>
            </a:extLst>
          </p:cNvPr>
          <p:cNvPicPr>
            <a:picLocks noChangeAspect="1"/>
          </p:cNvPicPr>
          <p:nvPr/>
        </p:nvPicPr>
        <p:blipFill>
          <a:blip r:embed="rId2"/>
          <a:stretch>
            <a:fillRect/>
          </a:stretch>
        </p:blipFill>
        <p:spPr>
          <a:xfrm>
            <a:off x="8758988" y="0"/>
            <a:ext cx="3433011" cy="1780921"/>
          </a:xfrm>
          <a:prstGeom prst="rect">
            <a:avLst/>
          </a:prstGeom>
        </p:spPr>
      </p:pic>
      <p:grpSp>
        <p:nvGrpSpPr>
          <p:cNvPr id="5" name="Group 4">
            <a:extLst>
              <a:ext uri="{FF2B5EF4-FFF2-40B4-BE49-F238E27FC236}">
                <a16:creationId xmlns:a16="http://schemas.microsoft.com/office/drawing/2014/main" id="{F52D759D-6272-B649-80B7-23DDFD39B4F0}"/>
              </a:ext>
            </a:extLst>
          </p:cNvPr>
          <p:cNvGrpSpPr/>
          <p:nvPr/>
        </p:nvGrpSpPr>
        <p:grpSpPr>
          <a:xfrm>
            <a:off x="7080500" y="0"/>
            <a:ext cx="1678488" cy="1286657"/>
            <a:chOff x="7080500" y="0"/>
            <a:chExt cx="1678488" cy="1286657"/>
          </a:xfrm>
        </p:grpSpPr>
        <p:sp>
          <p:nvSpPr>
            <p:cNvPr id="6" name="Rounded Rectangle 5">
              <a:extLst>
                <a:ext uri="{FF2B5EF4-FFF2-40B4-BE49-F238E27FC236}">
                  <a16:creationId xmlns:a16="http://schemas.microsoft.com/office/drawing/2014/main" id="{ACCAEDA7-CDB6-C346-9BC6-6D905E01CD11}"/>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7" name="Rounded Rectangle 6">
              <a:extLst>
                <a:ext uri="{FF2B5EF4-FFF2-40B4-BE49-F238E27FC236}">
                  <a16:creationId xmlns:a16="http://schemas.microsoft.com/office/drawing/2014/main" id="{53AF8F0D-2055-B44B-AB81-5C99448A8A22}"/>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8" name="Rounded Rectangle 7">
              <a:extLst>
                <a:ext uri="{FF2B5EF4-FFF2-40B4-BE49-F238E27FC236}">
                  <a16:creationId xmlns:a16="http://schemas.microsoft.com/office/drawing/2014/main" id="{89FCE465-4D10-A548-A2D3-297627498DA6}"/>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9" name="Rounded Rectangle 8">
              <a:extLst>
                <a:ext uri="{FF2B5EF4-FFF2-40B4-BE49-F238E27FC236}">
                  <a16:creationId xmlns:a16="http://schemas.microsoft.com/office/drawing/2014/main" id="{A88AC52A-2A11-E34A-BEFA-521E465D8119}"/>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10" name="Picture 2" descr="What is Plan-Do-Check-Act (PDCA) Cycle? | Kanbanize">
            <a:extLst>
              <a:ext uri="{FF2B5EF4-FFF2-40B4-BE49-F238E27FC236}">
                <a16:creationId xmlns:a16="http://schemas.microsoft.com/office/drawing/2014/main" id="{FEF47401-AFCF-9F16-B303-5CF55259A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381" y="1370920"/>
            <a:ext cx="4184607" cy="26475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4E01A7-5B5D-3FD6-FDD0-EDD82A564693}"/>
              </a:ext>
            </a:extLst>
          </p:cNvPr>
          <p:cNvPicPr>
            <a:picLocks noChangeAspect="1"/>
          </p:cNvPicPr>
          <p:nvPr/>
        </p:nvPicPr>
        <p:blipFill>
          <a:blip r:embed="rId4"/>
          <a:stretch>
            <a:fillRect/>
          </a:stretch>
        </p:blipFill>
        <p:spPr>
          <a:xfrm>
            <a:off x="7523688" y="3747268"/>
            <a:ext cx="4440628" cy="3110732"/>
          </a:xfrm>
          <a:prstGeom prst="rect">
            <a:avLst/>
          </a:prstGeom>
        </p:spPr>
      </p:pic>
    </p:spTree>
    <p:extLst>
      <p:ext uri="{BB962C8B-B14F-4D97-AF65-F5344CB8AC3E}">
        <p14:creationId xmlns:p14="http://schemas.microsoft.com/office/powerpoint/2010/main" val="2803771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Plan-Do-Check-Act (PDCA) Cycle? | Kanbanize">
            <a:extLst>
              <a:ext uri="{FF2B5EF4-FFF2-40B4-BE49-F238E27FC236}">
                <a16:creationId xmlns:a16="http://schemas.microsoft.com/office/drawing/2014/main" id="{42EC44BE-6367-F24F-B14D-A2421E2F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710" y="4768180"/>
            <a:ext cx="2951804" cy="1867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651AB4-C7D6-E742-B0E0-CD2A76B99387}"/>
              </a:ext>
            </a:extLst>
          </p:cNvPr>
          <p:cNvSpPr>
            <a:spLocks noGrp="1"/>
          </p:cNvSpPr>
          <p:nvPr>
            <p:ph type="title"/>
          </p:nvPr>
        </p:nvSpPr>
        <p:spPr/>
        <p:txBody>
          <a:bodyPr/>
          <a:lstStyle/>
          <a:p>
            <a:r>
              <a:rPr lang="en-US" b="1" dirty="0"/>
              <a:t>What is involved in a ISO 9001 audit?</a:t>
            </a:r>
            <a:endParaRPr lang="en-US" dirty="0"/>
          </a:p>
        </p:txBody>
      </p:sp>
      <p:sp>
        <p:nvSpPr>
          <p:cNvPr id="3" name="Content Placeholder 2">
            <a:extLst>
              <a:ext uri="{FF2B5EF4-FFF2-40B4-BE49-F238E27FC236}">
                <a16:creationId xmlns:a16="http://schemas.microsoft.com/office/drawing/2014/main" id="{749F5F7B-1825-0243-9648-EF69FC89FB7E}"/>
              </a:ext>
            </a:extLst>
          </p:cNvPr>
          <p:cNvSpPr>
            <a:spLocks noGrp="1"/>
          </p:cNvSpPr>
          <p:nvPr>
            <p:ph sz="half" idx="1"/>
          </p:nvPr>
        </p:nvSpPr>
        <p:spPr/>
        <p:txBody>
          <a:bodyPr>
            <a:normAutofit fontScale="40000" lnSpcReduction="20000"/>
          </a:bodyPr>
          <a:lstStyle/>
          <a:p>
            <a:r>
              <a:rPr lang="en-US" dirty="0"/>
              <a:t>ISO 9001 and Six-Sigma are tools used to implement CMM level 4 &amp; 5 activities and follow IEEE plans. This assignment is to discover the relational mapping of these activities.</a:t>
            </a:r>
          </a:p>
          <a:p>
            <a:r>
              <a:rPr lang="en-US" dirty="0"/>
              <a:t>Part 1: Compare and contrast the steps found in ISO 9001 with those found in CMM.</a:t>
            </a:r>
            <a:br>
              <a:rPr lang="en-US" dirty="0"/>
            </a:br>
            <a:endParaRPr lang="en-US" dirty="0"/>
          </a:p>
          <a:p>
            <a:pPr lvl="1"/>
            <a:r>
              <a:rPr lang="en-US" dirty="0"/>
              <a:t>Using the “Plan-Do-Check-Act cycle” model, on page viii, determine which  CMM activities map to</a:t>
            </a:r>
          </a:p>
          <a:p>
            <a:pPr lvl="2"/>
            <a:r>
              <a:rPr lang="en-US" dirty="0"/>
              <a:t>Plan: Planning(6), </a:t>
            </a:r>
          </a:p>
          <a:p>
            <a:pPr lvl="2"/>
            <a:r>
              <a:rPr lang="en-US" dirty="0"/>
              <a:t>Do:  Support(7)/Operation(8), 	</a:t>
            </a:r>
          </a:p>
          <a:p>
            <a:pPr lvl="2"/>
            <a:r>
              <a:rPr lang="en-US" dirty="0"/>
              <a:t>Check: Performance Evaluation(9), and 	</a:t>
            </a:r>
          </a:p>
          <a:p>
            <a:pPr lvl="2"/>
            <a:r>
              <a:rPr lang="en-US" dirty="0"/>
              <a:t>Act: Improvement(10) to the model. 	</a:t>
            </a:r>
          </a:p>
          <a:p>
            <a:pPr lvl="1"/>
            <a:r>
              <a:rPr lang="en-US" dirty="0"/>
              <a:t>The model references different chapters in the rest of the document, for example Planning(6) is explain further in Section 6. </a:t>
            </a:r>
            <a:br>
              <a:rPr lang="en-US" dirty="0"/>
            </a:br>
            <a:endParaRPr lang="en-US" dirty="0"/>
          </a:p>
          <a:p>
            <a:pPr lvl="1"/>
            <a:r>
              <a:rPr lang="en-US" dirty="0"/>
              <a:t>For each of the CMM Activities, choose either Planning(6), Support(7), Operation(8), Performance Evaluation(9), and Improvement(10) or neither. Explain your answer. </a:t>
            </a:r>
          </a:p>
          <a:p>
            <a:pPr lvl="1"/>
            <a:r>
              <a:rPr lang="en-US" dirty="0"/>
              <a:t>Level 2</a:t>
            </a:r>
          </a:p>
          <a:p>
            <a:pPr lvl="2"/>
            <a:r>
              <a:rPr lang="en-US" dirty="0"/>
              <a:t>Software Quality Assurance                           	Activities: 8</a:t>
            </a:r>
          </a:p>
          <a:p>
            <a:pPr lvl="2"/>
            <a:r>
              <a:rPr lang="en-US" dirty="0"/>
              <a:t>Software Subcontract Management               	 Activities: 13</a:t>
            </a:r>
          </a:p>
          <a:p>
            <a:pPr lvl="1"/>
            <a:r>
              <a:rPr lang="en-US" dirty="0"/>
              <a:t>Level 3</a:t>
            </a:r>
          </a:p>
          <a:p>
            <a:pPr lvl="2"/>
            <a:r>
              <a:rPr lang="en-US" dirty="0"/>
              <a:t>Peer Reviews                                                 	 Activities: 3</a:t>
            </a:r>
          </a:p>
          <a:p>
            <a:pPr lvl="2"/>
            <a:r>
              <a:rPr lang="en-US" dirty="0"/>
              <a:t>Software Quality Management                       	Activities: 5</a:t>
            </a:r>
          </a:p>
          <a:p>
            <a:pPr lvl="1"/>
            <a:r>
              <a:rPr lang="en-US" dirty="0"/>
              <a:t>Level 4</a:t>
            </a:r>
          </a:p>
          <a:p>
            <a:pPr lvl="2"/>
            <a:r>
              <a:rPr lang="en-US" dirty="0"/>
              <a:t>Quantitative Process Management                 	Activities: 7</a:t>
            </a:r>
          </a:p>
          <a:p>
            <a:pPr lvl="2"/>
            <a:r>
              <a:rPr lang="en-US" dirty="0"/>
              <a:t> Software Quality Management                      	Activities: 5</a:t>
            </a:r>
          </a:p>
          <a:p>
            <a:endParaRPr lang="en-US" dirty="0"/>
          </a:p>
        </p:txBody>
      </p:sp>
      <p:sp>
        <p:nvSpPr>
          <p:cNvPr id="4" name="Content Placeholder 3">
            <a:extLst>
              <a:ext uri="{FF2B5EF4-FFF2-40B4-BE49-F238E27FC236}">
                <a16:creationId xmlns:a16="http://schemas.microsoft.com/office/drawing/2014/main" id="{EB8EA8F0-CC8D-6843-B3E7-7EFC758D9F88}"/>
              </a:ext>
            </a:extLst>
          </p:cNvPr>
          <p:cNvSpPr>
            <a:spLocks noGrp="1"/>
          </p:cNvSpPr>
          <p:nvPr>
            <p:ph sz="half" idx="2"/>
          </p:nvPr>
        </p:nvSpPr>
        <p:spPr/>
        <p:txBody>
          <a:bodyPr>
            <a:normAutofit fontScale="40000" lnSpcReduction="20000"/>
          </a:bodyPr>
          <a:lstStyle/>
          <a:p>
            <a:r>
              <a:rPr lang="en-US" dirty="0"/>
              <a:t>Part 2: Compare and contrast the steps found in Six Sigma with those found in CMM.</a:t>
            </a:r>
            <a:br>
              <a:rPr lang="en-US" dirty="0"/>
            </a:br>
            <a:endParaRPr lang="en-US" dirty="0"/>
          </a:p>
          <a:p>
            <a:pPr lvl="1"/>
            <a:r>
              <a:rPr lang="en-US" dirty="0"/>
              <a:t>Using the DMAIC model (Define, Measure, Analyze, Improve, and Control), determine which  CMM activities map.</a:t>
            </a:r>
            <a:br>
              <a:rPr lang="en-US" dirty="0"/>
            </a:br>
            <a:endParaRPr lang="en-US" dirty="0"/>
          </a:p>
          <a:p>
            <a:pPr lvl="1"/>
            <a:r>
              <a:rPr lang="en-US" dirty="0"/>
              <a:t>For each of the CMM Activities, choose either Define, Measure, Analysis, Improve, Control or neither. Explain your answer. </a:t>
            </a:r>
          </a:p>
          <a:p>
            <a:pPr lvl="1"/>
            <a:r>
              <a:rPr lang="en-US" dirty="0"/>
              <a:t>Level 4</a:t>
            </a:r>
          </a:p>
          <a:p>
            <a:pPr lvl="2"/>
            <a:r>
              <a:rPr lang="en-US" dirty="0"/>
              <a:t>Quantitative Process Management                 	Activities: 7</a:t>
            </a:r>
          </a:p>
          <a:p>
            <a:pPr lvl="1"/>
            <a:r>
              <a:rPr lang="en-US" dirty="0"/>
              <a:t>Level 5</a:t>
            </a:r>
          </a:p>
          <a:p>
            <a:pPr lvl="2"/>
            <a:r>
              <a:rPr lang="en-US" dirty="0"/>
              <a:t>Defect Prevention                                           	Activities: 8</a:t>
            </a:r>
          </a:p>
          <a:p>
            <a:endParaRPr lang="en-US" dirty="0"/>
          </a:p>
        </p:txBody>
      </p:sp>
      <p:pic>
        <p:nvPicPr>
          <p:cNvPr id="7" name="Picture 6">
            <a:extLst>
              <a:ext uri="{FF2B5EF4-FFF2-40B4-BE49-F238E27FC236}">
                <a16:creationId xmlns:a16="http://schemas.microsoft.com/office/drawing/2014/main" id="{2E542C61-3EDF-124E-8CE0-3C9788F0231C}"/>
              </a:ext>
            </a:extLst>
          </p:cNvPr>
          <p:cNvPicPr>
            <a:picLocks noChangeAspect="1"/>
          </p:cNvPicPr>
          <p:nvPr/>
        </p:nvPicPr>
        <p:blipFill>
          <a:blip r:embed="rId3"/>
          <a:stretch>
            <a:fillRect/>
          </a:stretch>
        </p:blipFill>
        <p:spPr>
          <a:xfrm>
            <a:off x="7951024" y="4458238"/>
            <a:ext cx="2894972" cy="2027975"/>
          </a:xfrm>
          <a:prstGeom prst="rect">
            <a:avLst/>
          </a:prstGeom>
        </p:spPr>
      </p:pic>
      <p:pic>
        <p:nvPicPr>
          <p:cNvPr id="8" name="Picture 7" descr="Diagram&#10;&#10;Description automatically generated">
            <a:extLst>
              <a:ext uri="{FF2B5EF4-FFF2-40B4-BE49-F238E27FC236}">
                <a16:creationId xmlns:a16="http://schemas.microsoft.com/office/drawing/2014/main" id="{5F443B3E-AA1D-BA49-BCDB-B0A046D2E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1501" y="4712584"/>
            <a:ext cx="1407426" cy="1386166"/>
          </a:xfrm>
          <a:prstGeom prst="rect">
            <a:avLst/>
          </a:prstGeom>
        </p:spPr>
      </p:pic>
      <p:grpSp>
        <p:nvGrpSpPr>
          <p:cNvPr id="9" name="Group 8">
            <a:extLst>
              <a:ext uri="{FF2B5EF4-FFF2-40B4-BE49-F238E27FC236}">
                <a16:creationId xmlns:a16="http://schemas.microsoft.com/office/drawing/2014/main" id="{B0CA4A29-7CBC-A746-981F-769320DFA79B}"/>
              </a:ext>
            </a:extLst>
          </p:cNvPr>
          <p:cNvGrpSpPr/>
          <p:nvPr/>
        </p:nvGrpSpPr>
        <p:grpSpPr>
          <a:xfrm>
            <a:off x="10210486" y="37708"/>
            <a:ext cx="1678488" cy="1286657"/>
            <a:chOff x="9600239" y="293381"/>
            <a:chExt cx="1678488" cy="1286657"/>
          </a:xfrm>
        </p:grpSpPr>
        <p:sp>
          <p:nvSpPr>
            <p:cNvPr id="10" name="Rounded Rectangle 9">
              <a:extLst>
                <a:ext uri="{FF2B5EF4-FFF2-40B4-BE49-F238E27FC236}">
                  <a16:creationId xmlns:a16="http://schemas.microsoft.com/office/drawing/2014/main" id="{B856F352-5C3B-0040-AAB0-06F04668A5D1}"/>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11" name="Rounded Rectangle 10">
              <a:extLst>
                <a:ext uri="{FF2B5EF4-FFF2-40B4-BE49-F238E27FC236}">
                  <a16:creationId xmlns:a16="http://schemas.microsoft.com/office/drawing/2014/main" id="{D84711C3-4CAC-ED41-9600-E7DCA05DD891}"/>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2" name="Rounded Rectangle 11">
              <a:extLst>
                <a:ext uri="{FF2B5EF4-FFF2-40B4-BE49-F238E27FC236}">
                  <a16:creationId xmlns:a16="http://schemas.microsoft.com/office/drawing/2014/main" id="{E7790DB2-5ED3-1046-B7D1-96CA5AA54409}"/>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3" name="Rounded Rectangle 12">
              <a:extLst>
                <a:ext uri="{FF2B5EF4-FFF2-40B4-BE49-F238E27FC236}">
                  <a16:creationId xmlns:a16="http://schemas.microsoft.com/office/drawing/2014/main" id="{DB2E2E21-3E60-2A49-AD9B-8A0AFD134CFE}"/>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330437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process areas at Level 4</a:t>
            </a:r>
          </a:p>
        </p:txBody>
      </p:sp>
      <p:sp>
        <p:nvSpPr>
          <p:cNvPr id="3" name="Content Placeholder 2"/>
          <p:cNvSpPr>
            <a:spLocks noGrp="1"/>
          </p:cNvSpPr>
          <p:nvPr>
            <p:ph idx="1"/>
          </p:nvPr>
        </p:nvSpPr>
        <p:spPr/>
        <p:txBody>
          <a:bodyPr/>
          <a:lstStyle/>
          <a:p>
            <a:r>
              <a:rPr lang="en-US" dirty="0"/>
              <a:t>Quantitative Process Management	p 299</a:t>
            </a:r>
          </a:p>
          <a:p>
            <a:r>
              <a:rPr lang="en-US" dirty="0"/>
              <a:t>Software Quality Management	p 317</a:t>
            </a:r>
          </a:p>
          <a:p>
            <a:endParaRPr lang="en-US" dirty="0"/>
          </a:p>
          <a:p>
            <a:endParaRPr lang="en-US" dirty="0"/>
          </a:p>
          <a:p>
            <a:endParaRPr lang="en-US" dirty="0"/>
          </a:p>
          <a:p>
            <a:r>
              <a:rPr lang="en-US" dirty="0"/>
              <a:t>Key Process Areas - ISO 9001</a:t>
            </a:r>
          </a:p>
          <a:p>
            <a:endParaRPr lang="en-US" dirty="0"/>
          </a:p>
        </p:txBody>
      </p:sp>
      <p:pic>
        <p:nvPicPr>
          <p:cNvPr id="5" name="Content Placeholder 6"/>
          <p:cNvPicPr>
            <a:picLocks noChangeAspect="1"/>
          </p:cNvPicPr>
          <p:nvPr/>
        </p:nvPicPr>
        <p:blipFill>
          <a:blip r:embed="rId2"/>
          <a:stretch>
            <a:fillRect/>
          </a:stretch>
        </p:blipFill>
        <p:spPr>
          <a:xfrm>
            <a:off x="7689955" y="1526452"/>
            <a:ext cx="4502046" cy="5331548"/>
          </a:xfrm>
          <a:prstGeom prst="rect">
            <a:avLst/>
          </a:prstGeom>
        </p:spPr>
      </p:pic>
      <p:sp>
        <p:nvSpPr>
          <p:cNvPr id="4" name="TextBox 3"/>
          <p:cNvSpPr txBox="1"/>
          <p:nvPr/>
        </p:nvSpPr>
        <p:spPr>
          <a:xfrm>
            <a:off x="1428750" y="5634990"/>
            <a:ext cx="5012462" cy="369332"/>
          </a:xfrm>
          <a:prstGeom prst="rect">
            <a:avLst/>
          </a:prstGeom>
          <a:noFill/>
        </p:spPr>
        <p:txBody>
          <a:bodyPr wrap="none" rtlCol="0">
            <a:spAutoFit/>
          </a:bodyPr>
          <a:lstStyle/>
          <a:p>
            <a:r>
              <a:rPr lang="en-US" dirty="0"/>
              <a:t>Level 3-&gt;4: Process &amp; Products are Quality Control</a:t>
            </a:r>
          </a:p>
        </p:txBody>
      </p:sp>
    </p:spTree>
    <p:extLst>
      <p:ext uri="{BB962C8B-B14F-4D97-AF65-F5344CB8AC3E}">
        <p14:creationId xmlns:p14="http://schemas.microsoft.com/office/powerpoint/2010/main" val="406044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A999-51A9-7B4F-90BB-AB45CEE34BCE}"/>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6B53F5B4-FE33-0746-BD4D-F21827F362A4}"/>
              </a:ext>
            </a:extLst>
          </p:cNvPr>
          <p:cNvSpPr>
            <a:spLocks noGrp="1"/>
          </p:cNvSpPr>
          <p:nvPr>
            <p:ph sz="half" idx="1"/>
          </p:nvPr>
        </p:nvSpPr>
        <p:spPr/>
        <p:txBody>
          <a:bodyPr>
            <a:normAutofit fontScale="85000" lnSpcReduction="20000"/>
          </a:bodyPr>
          <a:lstStyle/>
          <a:p>
            <a:endParaRPr lang="en-US" dirty="0"/>
          </a:p>
          <a:p>
            <a:pPr>
              <a:buFont typeface="Arial" panose="020B0604020202020204" pitchFamily="34" charset="0"/>
              <a:buChar char="•"/>
            </a:pPr>
            <a:r>
              <a:rPr lang="en-US" dirty="0"/>
              <a:t>L. Westfall </a:t>
            </a:r>
            <a:r>
              <a:rPr lang="en-US" dirty="0">
                <a:hlinkClick r:id="rId2"/>
              </a:rPr>
              <a:t>Certified Software Quality Engineer Handbook</a:t>
            </a:r>
            <a:r>
              <a:rPr lang="en-US" dirty="0"/>
              <a:t>, ASQ Quality Press, 2009-09-01, Chapter 7.2-7.3: Methodologies (for Quality Management) (pages 6)</a:t>
            </a:r>
          </a:p>
          <a:p>
            <a:pPr marL="742950" lvl="1" indent="-285750">
              <a:buFont typeface="Arial" panose="020B0604020202020204" pitchFamily="34" charset="0"/>
              <a:buChar char="•"/>
            </a:pPr>
            <a:r>
              <a:rPr lang="en-US" dirty="0"/>
              <a:t>2. Process Improvement Models </a:t>
            </a:r>
          </a:p>
          <a:p>
            <a:pPr lvl="2"/>
            <a:endParaRPr lang="en-US" dirty="0"/>
          </a:p>
          <a:p>
            <a:r>
              <a:rPr lang="en-US" dirty="0">
                <a:hlinkClick r:id="rId3"/>
              </a:rPr>
              <a:t>SWEBOK</a:t>
            </a:r>
            <a:r>
              <a:rPr lang="en-US" dirty="0"/>
              <a:t>: Appendix B: Software Quality (B-20) (pages 1) M. Paulk et al., "</a:t>
            </a:r>
            <a:r>
              <a:rPr lang="en-US" dirty="0">
                <a:hlinkClick r:id="rId4"/>
              </a:rPr>
              <a:t>Capability Mature Model for Software, Version 1.1</a:t>
            </a:r>
            <a:r>
              <a:rPr lang="en-US" dirty="0"/>
              <a:t>," Chapter 1-3 </a:t>
            </a:r>
            <a:r>
              <a:rPr lang="en-US" i="1" dirty="0"/>
              <a:t>IEEE Software</a:t>
            </a:r>
            <a:r>
              <a:rPr lang="en-US" dirty="0"/>
              <a:t>, vol. 10, no. 4, pp. 18-27, Jul. 1993. (pages 10)</a:t>
            </a:r>
          </a:p>
        </p:txBody>
      </p:sp>
      <p:sp>
        <p:nvSpPr>
          <p:cNvPr id="5" name="Content Placeholder 4">
            <a:extLst>
              <a:ext uri="{FF2B5EF4-FFF2-40B4-BE49-F238E27FC236}">
                <a16:creationId xmlns:a16="http://schemas.microsoft.com/office/drawing/2014/main" id="{73085D62-37BA-D64F-AC26-843CAD78733E}"/>
              </a:ext>
            </a:extLst>
          </p:cNvPr>
          <p:cNvSpPr>
            <a:spLocks noGrp="1"/>
          </p:cNvSpPr>
          <p:nvPr>
            <p:ph sz="half" idx="2"/>
          </p:nvPr>
        </p:nvSpPr>
        <p:spPr/>
        <p:txBody>
          <a:bodyPr>
            <a:normAutofit fontScale="85000" lnSpcReduction="20000"/>
          </a:bodyPr>
          <a:lstStyle/>
          <a:p>
            <a:pPr>
              <a:buFont typeface="Arial" panose="020B0604020202020204" pitchFamily="34" charset="0"/>
              <a:buChar char="•"/>
            </a:pPr>
            <a:r>
              <a:rPr lang="en-US" dirty="0"/>
              <a:t>M. Paulk et al., "</a:t>
            </a:r>
            <a:r>
              <a:rPr lang="en-US" dirty="0">
                <a:hlinkClick r:id="rId5"/>
              </a:rPr>
              <a:t>Key Practices of the Capability Mature ModelSM, Version 1.1</a:t>
            </a:r>
            <a:r>
              <a:rPr lang="en-US" dirty="0"/>
              <a:t>," </a:t>
            </a:r>
            <a:r>
              <a:rPr lang="en-US" i="1" dirty="0"/>
              <a:t>Technical Report CMU/SEI-93-TR-025</a:t>
            </a:r>
            <a:r>
              <a:rPr lang="en-US" dirty="0"/>
              <a:t>, Feb. 1993.</a:t>
            </a:r>
            <a:br>
              <a:rPr lang="en-US" dirty="0"/>
            </a:br>
            <a:r>
              <a:rPr lang="en-US" dirty="0"/>
              <a:t>Read sections </a:t>
            </a:r>
          </a:p>
          <a:p>
            <a:pPr marL="742950" lvl="1" indent="-285750">
              <a:buFont typeface="Arial" panose="020B0604020202020204" pitchFamily="34" charset="0"/>
              <a:buChar char="•"/>
            </a:pPr>
            <a:r>
              <a:rPr lang="en-US" dirty="0"/>
              <a:t>Level 2: Software Quality Assurance page 153-164 (page 11)</a:t>
            </a:r>
          </a:p>
          <a:p>
            <a:pPr marL="742950" lvl="1" indent="-285750">
              <a:buFont typeface="Arial" panose="020B0604020202020204" pitchFamily="34" charset="0"/>
              <a:buChar char="•"/>
            </a:pPr>
            <a:r>
              <a:rPr lang="en-US" dirty="0"/>
              <a:t>Level 2: Software Subcontract Management 135-151 (pages 16) </a:t>
            </a:r>
          </a:p>
          <a:p>
            <a:pPr marL="742950" lvl="1" indent="-285750">
              <a:buFont typeface="Arial" panose="020B0604020202020204" pitchFamily="34" charset="0"/>
              <a:buChar char="•"/>
            </a:pPr>
            <a:r>
              <a:rPr lang="en-US" dirty="0"/>
              <a:t>Level 3: Peer Reviews (284-297) (pages 13)</a:t>
            </a:r>
          </a:p>
          <a:p>
            <a:pPr marL="742950" lvl="1" indent="-285750">
              <a:buFont typeface="Arial" panose="020B0604020202020204" pitchFamily="34" charset="0"/>
              <a:buChar char="•"/>
            </a:pPr>
            <a:r>
              <a:rPr lang="en-US" dirty="0"/>
              <a:t>Level 4: Quantitative Process Management (299-316) (pages 17)</a:t>
            </a:r>
          </a:p>
          <a:p>
            <a:pPr marL="742950" lvl="1" indent="-285750">
              <a:buFont typeface="Arial" panose="020B0604020202020204" pitchFamily="34" charset="0"/>
              <a:buChar char="•"/>
            </a:pPr>
            <a:r>
              <a:rPr lang="en-US" dirty="0"/>
              <a:t>Level 4: Software Quality Management (317-333) (pages 16)</a:t>
            </a:r>
          </a:p>
          <a:p>
            <a:pPr marL="742950" lvl="1" indent="-285750">
              <a:buFont typeface="Arial" panose="020B0604020202020204" pitchFamily="34" charset="0"/>
              <a:buChar char="•"/>
            </a:pPr>
            <a:r>
              <a:rPr lang="en-US" dirty="0"/>
              <a:t>Level 5: Defect Prevention (334-351) (page 17)</a:t>
            </a:r>
          </a:p>
          <a:p>
            <a:endParaRPr lang="en-US" dirty="0"/>
          </a:p>
        </p:txBody>
      </p:sp>
    </p:spTree>
    <p:extLst>
      <p:ext uri="{BB962C8B-B14F-4D97-AF65-F5344CB8AC3E}">
        <p14:creationId xmlns:p14="http://schemas.microsoft.com/office/powerpoint/2010/main" val="65350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2014-4D7A-4D4D-8B92-41A2DA52EC69}"/>
              </a:ext>
            </a:extLst>
          </p:cNvPr>
          <p:cNvSpPr>
            <a:spLocks noGrp="1"/>
          </p:cNvSpPr>
          <p:nvPr>
            <p:ph type="title"/>
          </p:nvPr>
        </p:nvSpPr>
        <p:spPr>
          <a:xfrm>
            <a:off x="838200" y="365125"/>
            <a:ext cx="5999922" cy="1325563"/>
          </a:xfrm>
        </p:spPr>
        <p:txBody>
          <a:bodyPr/>
          <a:lstStyle/>
          <a:p>
            <a:r>
              <a:rPr lang="en-US" dirty="0"/>
              <a:t>Quantitative Process Management</a:t>
            </a:r>
          </a:p>
        </p:txBody>
      </p:sp>
      <p:sp>
        <p:nvSpPr>
          <p:cNvPr id="3" name="Content Placeholder 2">
            <a:extLst>
              <a:ext uri="{FF2B5EF4-FFF2-40B4-BE49-F238E27FC236}">
                <a16:creationId xmlns:a16="http://schemas.microsoft.com/office/drawing/2014/main" id="{175C1AE8-0A8D-4E58-AFF1-3FEF5142F9CD}"/>
              </a:ext>
            </a:extLst>
          </p:cNvPr>
          <p:cNvSpPr>
            <a:spLocks noGrp="1"/>
          </p:cNvSpPr>
          <p:nvPr>
            <p:ph idx="1"/>
          </p:nvPr>
        </p:nvSpPr>
        <p:spPr>
          <a:xfrm>
            <a:off x="838200" y="1825625"/>
            <a:ext cx="5353878" cy="4351338"/>
          </a:xfrm>
        </p:spPr>
        <p:txBody>
          <a:bodyPr>
            <a:normAutofit fontScale="55000" lnSpcReduction="20000"/>
          </a:bodyPr>
          <a:lstStyle/>
          <a:p>
            <a:r>
              <a:rPr lang="en-US" dirty="0"/>
              <a:t>Activity 1 The software project's plan for quantitative process management is </a:t>
            </a:r>
            <a:r>
              <a:rPr lang="en-US" b="1" dirty="0">
                <a:solidFill>
                  <a:schemeClr val="accent6"/>
                </a:solidFill>
              </a:rPr>
              <a:t>developed</a:t>
            </a:r>
            <a:r>
              <a:rPr lang="en-US" dirty="0"/>
              <a:t> according to a documented procedure.</a:t>
            </a:r>
          </a:p>
          <a:p>
            <a:r>
              <a:rPr lang="en-US" dirty="0"/>
              <a:t>Activity 2 The software project's quantitative process management activities are </a:t>
            </a:r>
            <a:r>
              <a:rPr lang="en-US" b="1" dirty="0">
                <a:solidFill>
                  <a:schemeClr val="accent6"/>
                </a:solidFill>
              </a:rPr>
              <a:t>performed</a:t>
            </a:r>
            <a:r>
              <a:rPr lang="en-US" dirty="0"/>
              <a:t> in accordance with the project's quantitative process management plan.</a:t>
            </a:r>
          </a:p>
          <a:p>
            <a:r>
              <a:rPr lang="en-US" dirty="0"/>
              <a:t>Activity 3 The strategy for the </a:t>
            </a:r>
            <a:r>
              <a:rPr lang="en-US" b="1" dirty="0">
                <a:solidFill>
                  <a:schemeClr val="accent6"/>
                </a:solidFill>
              </a:rPr>
              <a:t>data collection and the quantitative analyses </a:t>
            </a:r>
            <a:r>
              <a:rPr lang="en-US" dirty="0"/>
              <a:t>to be performed are determined based on the project's defined software process.</a:t>
            </a:r>
          </a:p>
          <a:p>
            <a:r>
              <a:rPr lang="en-US" dirty="0"/>
              <a:t>Activity 4 The </a:t>
            </a:r>
            <a:r>
              <a:rPr lang="en-US" b="1" dirty="0">
                <a:solidFill>
                  <a:schemeClr val="accent6"/>
                </a:solidFill>
              </a:rPr>
              <a:t>measurement data used to control the project's defined software </a:t>
            </a:r>
            <a:r>
              <a:rPr lang="en-US" dirty="0"/>
              <a:t>process quantitatively are collected according to a documented procedure.</a:t>
            </a:r>
          </a:p>
          <a:p>
            <a:r>
              <a:rPr lang="en-US" dirty="0"/>
              <a:t>Activity 5 The project's defined software process is </a:t>
            </a:r>
            <a:r>
              <a:rPr lang="en-US" b="1" dirty="0">
                <a:solidFill>
                  <a:schemeClr val="accent6"/>
                </a:solidFill>
              </a:rPr>
              <a:t>analyzed and brought under quantitative control</a:t>
            </a:r>
            <a:r>
              <a:rPr lang="en-US" dirty="0">
                <a:solidFill>
                  <a:schemeClr val="accent6"/>
                </a:solidFill>
              </a:rPr>
              <a:t> </a:t>
            </a:r>
            <a:r>
              <a:rPr lang="en-US" dirty="0"/>
              <a:t>according to a documented procedure.</a:t>
            </a:r>
          </a:p>
          <a:p>
            <a:r>
              <a:rPr lang="en-US" dirty="0"/>
              <a:t>Activity 6 </a:t>
            </a:r>
            <a:r>
              <a:rPr lang="en-US" b="1" dirty="0">
                <a:solidFill>
                  <a:schemeClr val="accent6"/>
                </a:solidFill>
              </a:rPr>
              <a:t>Reports</a:t>
            </a:r>
            <a:r>
              <a:rPr lang="en-US" dirty="0"/>
              <a:t> documenting the results of the software project's quantitative process management activities are prepared and distributed.</a:t>
            </a:r>
          </a:p>
          <a:p>
            <a:r>
              <a:rPr lang="en-US" dirty="0"/>
              <a:t>Activity 7 The process capability </a:t>
            </a:r>
            <a:r>
              <a:rPr lang="en-US" b="1" dirty="0">
                <a:solidFill>
                  <a:schemeClr val="accent6"/>
                </a:solidFill>
              </a:rPr>
              <a:t>baseline</a:t>
            </a:r>
            <a:r>
              <a:rPr lang="en-US" dirty="0"/>
              <a:t> for the organization's standard software process is established and maintained according to a documented procedure.</a:t>
            </a:r>
          </a:p>
          <a:p>
            <a:endParaRPr lang="en-US" dirty="0"/>
          </a:p>
        </p:txBody>
      </p:sp>
      <p:grpSp>
        <p:nvGrpSpPr>
          <p:cNvPr id="4" name="Group 3">
            <a:extLst>
              <a:ext uri="{FF2B5EF4-FFF2-40B4-BE49-F238E27FC236}">
                <a16:creationId xmlns:a16="http://schemas.microsoft.com/office/drawing/2014/main" id="{4940CBF2-24F6-F949-8745-9065038C9C19}"/>
              </a:ext>
            </a:extLst>
          </p:cNvPr>
          <p:cNvGrpSpPr/>
          <p:nvPr/>
        </p:nvGrpSpPr>
        <p:grpSpPr>
          <a:xfrm>
            <a:off x="7080500" y="0"/>
            <a:ext cx="1678488" cy="1286657"/>
            <a:chOff x="7080500" y="0"/>
            <a:chExt cx="1678488" cy="1286657"/>
          </a:xfrm>
        </p:grpSpPr>
        <p:sp>
          <p:nvSpPr>
            <p:cNvPr id="5" name="Rounded Rectangle 4">
              <a:extLst>
                <a:ext uri="{FF2B5EF4-FFF2-40B4-BE49-F238E27FC236}">
                  <a16:creationId xmlns:a16="http://schemas.microsoft.com/office/drawing/2014/main" id="{406E9D06-F939-D34F-B397-2811DB96E5D6}"/>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6" name="Rounded Rectangle 5">
              <a:extLst>
                <a:ext uri="{FF2B5EF4-FFF2-40B4-BE49-F238E27FC236}">
                  <a16:creationId xmlns:a16="http://schemas.microsoft.com/office/drawing/2014/main" id="{B3482A28-709B-454E-B18B-C26BDB2398A1}"/>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7" name="Rounded Rectangle 6">
              <a:extLst>
                <a:ext uri="{FF2B5EF4-FFF2-40B4-BE49-F238E27FC236}">
                  <a16:creationId xmlns:a16="http://schemas.microsoft.com/office/drawing/2014/main" id="{CE08509E-2740-0642-A796-87DD81662C00}"/>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8" name="Rounded Rectangle 7">
              <a:extLst>
                <a:ext uri="{FF2B5EF4-FFF2-40B4-BE49-F238E27FC236}">
                  <a16:creationId xmlns:a16="http://schemas.microsoft.com/office/drawing/2014/main" id="{79611D14-B9EA-7E4F-997F-C0B0791A0FF8}"/>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pic>
        <p:nvPicPr>
          <p:cNvPr id="9" name="Picture 8" descr="Diagram&#10;&#10;Description automatically generated">
            <a:extLst>
              <a:ext uri="{FF2B5EF4-FFF2-40B4-BE49-F238E27FC236}">
                <a16:creationId xmlns:a16="http://schemas.microsoft.com/office/drawing/2014/main" id="{11A3FBC9-1C3F-ED31-3F53-98A7092BD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087" y="1825625"/>
            <a:ext cx="4227379" cy="4163522"/>
          </a:xfrm>
          <a:prstGeom prst="rect">
            <a:avLst/>
          </a:prstGeom>
        </p:spPr>
      </p:pic>
    </p:spTree>
    <p:extLst>
      <p:ext uri="{BB962C8B-B14F-4D97-AF65-F5344CB8AC3E}">
        <p14:creationId xmlns:p14="http://schemas.microsoft.com/office/powerpoint/2010/main" val="1301723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4F67-036E-0F0E-C52F-054B9DEB6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1B9235-5F78-A6C4-5326-9591A74B6E7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DF636A0-25CF-2EA8-695A-448BDBDC33D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156849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E0F8-5C99-1743-80EE-C71370685E9C}"/>
              </a:ext>
            </a:extLst>
          </p:cNvPr>
          <p:cNvSpPr>
            <a:spLocks noGrp="1"/>
          </p:cNvSpPr>
          <p:nvPr>
            <p:ph type="title"/>
          </p:nvPr>
        </p:nvSpPr>
        <p:spPr/>
        <p:txBody>
          <a:bodyPr/>
          <a:lstStyle/>
          <a:p>
            <a:r>
              <a:rPr lang="en-US" b="1" dirty="0"/>
              <a:t>Update SQAP Section 3 and 11</a:t>
            </a:r>
            <a:endParaRPr lang="en-US" dirty="0"/>
          </a:p>
        </p:txBody>
      </p:sp>
      <p:sp>
        <p:nvSpPr>
          <p:cNvPr id="5" name="Text Placeholder 4">
            <a:extLst>
              <a:ext uri="{FF2B5EF4-FFF2-40B4-BE49-F238E27FC236}">
                <a16:creationId xmlns:a16="http://schemas.microsoft.com/office/drawing/2014/main" id="{9C54E0B1-EE37-AB4F-9570-0943A5233E07}"/>
              </a:ext>
            </a:extLst>
          </p:cNvPr>
          <p:cNvSpPr>
            <a:spLocks noGrp="1"/>
          </p:cNvSpPr>
          <p:nvPr>
            <p:ph type="body" idx="1"/>
          </p:nvPr>
        </p:nvSpPr>
        <p:spPr/>
        <p:txBody>
          <a:bodyPr/>
          <a:lstStyle/>
          <a:p>
            <a:r>
              <a:rPr lang="en-US" dirty="0"/>
              <a:t>Section 3: Management</a:t>
            </a:r>
          </a:p>
        </p:txBody>
      </p:sp>
      <p:sp>
        <p:nvSpPr>
          <p:cNvPr id="6" name="Content Placeholder 5">
            <a:extLst>
              <a:ext uri="{FF2B5EF4-FFF2-40B4-BE49-F238E27FC236}">
                <a16:creationId xmlns:a16="http://schemas.microsoft.com/office/drawing/2014/main" id="{9CF87E07-2727-3542-ADB9-0381CC191885}"/>
              </a:ext>
            </a:extLst>
          </p:cNvPr>
          <p:cNvSpPr>
            <a:spLocks noGrp="1"/>
          </p:cNvSpPr>
          <p:nvPr>
            <p:ph sz="half" idx="2"/>
          </p:nvPr>
        </p:nvSpPr>
        <p:spPr/>
        <p:txBody>
          <a:bodyPr>
            <a:normAutofit fontScale="62500" lnSpcReduction="20000"/>
          </a:bodyPr>
          <a:lstStyle/>
          <a:p>
            <a:r>
              <a:rPr lang="en-US" dirty="0"/>
              <a:t>There are four sub-section to this section: Organization, Tasking, Roles and Responsibilities, and Estimated Resources.</a:t>
            </a:r>
          </a:p>
          <a:p>
            <a:pPr lvl="1"/>
            <a:r>
              <a:rPr lang="en-US" b="1" dirty="0">
                <a:solidFill>
                  <a:schemeClr val="accent6"/>
                </a:solidFill>
              </a:rPr>
              <a:t>Organization</a:t>
            </a:r>
            <a:r>
              <a:rPr lang="en-US" dirty="0"/>
              <a:t>: Identify roles found from </a:t>
            </a:r>
          </a:p>
          <a:p>
            <a:pPr lvl="2"/>
            <a:r>
              <a:rPr lang="en-US" dirty="0"/>
              <a:t>CMM Level 2: SW QA, Level 4: QPM, Level 5, along with ISO 9001 and Six Sigma. </a:t>
            </a:r>
          </a:p>
          <a:p>
            <a:pPr lvl="2"/>
            <a:r>
              <a:rPr lang="en-US" dirty="0"/>
              <a:t>Create a QA organization chart. This is different than the one you created in Week 02, and put in in week 05. </a:t>
            </a:r>
            <a:r>
              <a:rPr lang="en-US" b="1" dirty="0"/>
              <a:t>Whereas the 1st chart id the project roles, this one is specific to QA roles</a:t>
            </a:r>
            <a:r>
              <a:rPr lang="en-US" dirty="0"/>
              <a:t>. </a:t>
            </a:r>
          </a:p>
          <a:p>
            <a:pPr lvl="1"/>
            <a:r>
              <a:rPr lang="en-US" b="1" dirty="0">
                <a:solidFill>
                  <a:schemeClr val="accent6"/>
                </a:solidFill>
              </a:rPr>
              <a:t>Tasking</a:t>
            </a:r>
            <a:r>
              <a:rPr lang="en-US" dirty="0"/>
              <a:t>: Identify different task that need to be completed.</a:t>
            </a:r>
          </a:p>
          <a:p>
            <a:pPr lvl="1"/>
            <a:r>
              <a:rPr lang="en-US" b="1" dirty="0">
                <a:solidFill>
                  <a:schemeClr val="accent6"/>
                </a:solidFill>
              </a:rPr>
              <a:t>Roles and responsibilities</a:t>
            </a:r>
            <a:r>
              <a:rPr lang="en-US" dirty="0"/>
              <a:t>: Identify roles, using the previous sub-sections organizational chart, and which roles are responsible for which tasking. </a:t>
            </a:r>
          </a:p>
          <a:p>
            <a:pPr lvl="1"/>
            <a:r>
              <a:rPr lang="en-US" b="1" dirty="0">
                <a:solidFill>
                  <a:schemeClr val="accent6"/>
                </a:solidFill>
              </a:rPr>
              <a:t>Estimated Resources</a:t>
            </a:r>
            <a:r>
              <a:rPr lang="en-US" dirty="0"/>
              <a:t>: This section will be completed in Week 13: Cost of Quality. </a:t>
            </a:r>
          </a:p>
          <a:p>
            <a:r>
              <a:rPr lang="en-US" dirty="0"/>
              <a:t>Finally cross reference your information with the IEEE 1012-2016 V&amp;V activities.</a:t>
            </a:r>
          </a:p>
          <a:p>
            <a:endParaRPr lang="en-US" dirty="0"/>
          </a:p>
        </p:txBody>
      </p:sp>
      <p:sp>
        <p:nvSpPr>
          <p:cNvPr id="7" name="Text Placeholder 6">
            <a:extLst>
              <a:ext uri="{FF2B5EF4-FFF2-40B4-BE49-F238E27FC236}">
                <a16:creationId xmlns:a16="http://schemas.microsoft.com/office/drawing/2014/main" id="{1F9BACA1-E784-CB4A-9A06-818B846F330A}"/>
              </a:ext>
            </a:extLst>
          </p:cNvPr>
          <p:cNvSpPr>
            <a:spLocks noGrp="1"/>
          </p:cNvSpPr>
          <p:nvPr>
            <p:ph type="body" sz="quarter" idx="3"/>
          </p:nvPr>
        </p:nvSpPr>
        <p:spPr/>
        <p:txBody>
          <a:bodyPr/>
          <a:lstStyle/>
          <a:p>
            <a:r>
              <a:rPr lang="en-US" dirty="0"/>
              <a:t>Section 11: Supplier control</a:t>
            </a:r>
          </a:p>
        </p:txBody>
      </p:sp>
      <p:sp>
        <p:nvSpPr>
          <p:cNvPr id="8" name="Content Placeholder 7">
            <a:extLst>
              <a:ext uri="{FF2B5EF4-FFF2-40B4-BE49-F238E27FC236}">
                <a16:creationId xmlns:a16="http://schemas.microsoft.com/office/drawing/2014/main" id="{D9E598A9-50B9-FE46-A6C5-BFC30F58610A}"/>
              </a:ext>
            </a:extLst>
          </p:cNvPr>
          <p:cNvSpPr>
            <a:spLocks noGrp="1"/>
          </p:cNvSpPr>
          <p:nvPr>
            <p:ph sz="quarter" idx="4"/>
          </p:nvPr>
        </p:nvSpPr>
        <p:spPr/>
        <p:txBody>
          <a:bodyPr>
            <a:normAutofit fontScale="62500" lnSpcReduction="20000"/>
          </a:bodyPr>
          <a:lstStyle/>
          <a:p>
            <a:r>
              <a:rPr lang="en-US" dirty="0"/>
              <a:t>Using CMM Level 2: Software Subcontract Management, identify the following five  sections:</a:t>
            </a:r>
          </a:p>
          <a:p>
            <a:pPr lvl="1"/>
            <a:r>
              <a:rPr lang="en-US" b="1" dirty="0">
                <a:solidFill>
                  <a:schemeClr val="accent6"/>
                </a:solidFill>
              </a:rPr>
              <a:t>Supplier Provisions</a:t>
            </a:r>
            <a:r>
              <a:rPr lang="en-US" dirty="0"/>
              <a:t>: Provisions for assuring that software provide by suppliers meets established requirements.</a:t>
            </a:r>
          </a:p>
          <a:p>
            <a:pPr lvl="1"/>
            <a:r>
              <a:rPr lang="en-US" b="1" dirty="0">
                <a:solidFill>
                  <a:schemeClr val="accent6"/>
                </a:solidFill>
              </a:rPr>
              <a:t>Supplier Requirements</a:t>
            </a:r>
            <a:r>
              <a:rPr lang="en-US" dirty="0"/>
              <a:t>: Methods that will be used to assure that the software supplies receives adequate and complete requirements</a:t>
            </a:r>
          </a:p>
          <a:p>
            <a:pPr lvl="1"/>
            <a:r>
              <a:rPr lang="en-US" b="1" dirty="0">
                <a:solidFill>
                  <a:schemeClr val="accent6"/>
                </a:solidFill>
              </a:rPr>
              <a:t>Previous Developed Supplier Software</a:t>
            </a:r>
            <a:r>
              <a:rPr lang="en-US" dirty="0"/>
              <a:t>: Id methods that will be used to assure that the software supplier receives adequate and complete requirements</a:t>
            </a:r>
          </a:p>
          <a:p>
            <a:pPr lvl="1"/>
            <a:r>
              <a:rPr lang="en-US" b="1" dirty="0">
                <a:solidFill>
                  <a:schemeClr val="accent6"/>
                </a:solidFill>
              </a:rPr>
              <a:t>New Supplier Software Development</a:t>
            </a:r>
            <a:r>
              <a:rPr lang="en-US" dirty="0"/>
              <a:t>: Prepare and implement an SQAP in accordance with this standard</a:t>
            </a:r>
          </a:p>
          <a:p>
            <a:pPr lvl="1"/>
            <a:r>
              <a:rPr lang="en-US" b="1" dirty="0">
                <a:solidFill>
                  <a:schemeClr val="accent6"/>
                </a:solidFill>
              </a:rPr>
              <a:t>Supplier Compliance</a:t>
            </a:r>
            <a:r>
              <a:rPr lang="en-US" dirty="0"/>
              <a:t>: State the methods to be employed to assure that the suppliers comply with the requirements of this standard</a:t>
            </a:r>
          </a:p>
          <a:p>
            <a:r>
              <a:rPr lang="en-US" dirty="0"/>
              <a:t>You will not find any information about subcontractor, but look for supplier. </a:t>
            </a:r>
          </a:p>
          <a:p>
            <a:endParaRPr lang="en-US" dirty="0"/>
          </a:p>
        </p:txBody>
      </p:sp>
    </p:spTree>
    <p:extLst>
      <p:ext uri="{BB962C8B-B14F-4D97-AF65-F5344CB8AC3E}">
        <p14:creationId xmlns:p14="http://schemas.microsoft.com/office/powerpoint/2010/main" val="2298932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FD9B1F-DD41-9240-AC7E-CA910CFF28FF}"/>
              </a:ext>
            </a:extLst>
          </p:cNvPr>
          <p:cNvSpPr>
            <a:spLocks noGrp="1"/>
          </p:cNvSpPr>
          <p:nvPr>
            <p:ph type="title"/>
          </p:nvPr>
        </p:nvSpPr>
        <p:spPr/>
        <p:txBody>
          <a:bodyPr/>
          <a:lstStyle/>
          <a:p>
            <a:r>
              <a:rPr lang="en-US" dirty="0"/>
              <a:t>Notes</a:t>
            </a:r>
          </a:p>
        </p:txBody>
      </p:sp>
      <p:sp>
        <p:nvSpPr>
          <p:cNvPr id="8" name="Content Placeholder 7">
            <a:extLst>
              <a:ext uri="{FF2B5EF4-FFF2-40B4-BE49-F238E27FC236}">
                <a16:creationId xmlns:a16="http://schemas.microsoft.com/office/drawing/2014/main" id="{33CA22D1-20B2-9C4F-9040-05403AB56504}"/>
              </a:ext>
            </a:extLst>
          </p:cNvPr>
          <p:cNvSpPr>
            <a:spLocks noGrp="1"/>
          </p:cNvSpPr>
          <p:nvPr>
            <p:ph idx="1"/>
          </p:nvPr>
        </p:nvSpPr>
        <p:spPr/>
        <p:txBody>
          <a:bodyPr/>
          <a:lstStyle/>
          <a:p>
            <a:r>
              <a:rPr lang="en-US" dirty="0" err="1"/>
              <a:t>PMBoK</a:t>
            </a:r>
            <a:r>
              <a:rPr lang="en-US" dirty="0"/>
              <a:t>: Audits</a:t>
            </a:r>
          </a:p>
          <a:p>
            <a:r>
              <a:rPr lang="en-US" dirty="0"/>
              <a:t>SWEBOK: Appendix B: Software Quality</a:t>
            </a:r>
          </a:p>
          <a:p>
            <a:r>
              <a:rPr lang="en-US" dirty="0">
                <a:solidFill>
                  <a:schemeClr val="tx1">
                    <a:lumMod val="85000"/>
                    <a:lumOff val="15000"/>
                  </a:schemeClr>
                </a:solidFill>
              </a:rPr>
              <a:t>Overview of the Capability Maturity Model</a:t>
            </a:r>
          </a:p>
          <a:p>
            <a:r>
              <a:rPr lang="en-US" dirty="0"/>
              <a:t>ISO 9001</a:t>
            </a:r>
          </a:p>
          <a:p>
            <a:r>
              <a:rPr lang="en-US" dirty="0"/>
              <a:t>Six-Sigma</a:t>
            </a:r>
          </a:p>
        </p:txBody>
      </p:sp>
    </p:spTree>
    <p:extLst>
      <p:ext uri="{BB962C8B-B14F-4D97-AF65-F5344CB8AC3E}">
        <p14:creationId xmlns:p14="http://schemas.microsoft.com/office/powerpoint/2010/main" val="2433152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BCEFB-90EA-874D-A23F-FEE5A2BF587B}"/>
              </a:ext>
            </a:extLst>
          </p:cNvPr>
          <p:cNvSpPr>
            <a:spLocks noGrp="1"/>
          </p:cNvSpPr>
          <p:nvPr>
            <p:ph type="title"/>
          </p:nvPr>
        </p:nvSpPr>
        <p:spPr/>
        <p:txBody>
          <a:bodyPr/>
          <a:lstStyle/>
          <a:p>
            <a:r>
              <a:rPr lang="en-US" dirty="0"/>
              <a:t>SWEBOK: Appendix B: Software Quality</a:t>
            </a:r>
          </a:p>
        </p:txBody>
      </p:sp>
      <p:sp>
        <p:nvSpPr>
          <p:cNvPr id="3" name="Content Placeholder 2">
            <a:extLst>
              <a:ext uri="{FF2B5EF4-FFF2-40B4-BE49-F238E27FC236}">
                <a16:creationId xmlns:a16="http://schemas.microsoft.com/office/drawing/2014/main" id="{EA326D54-841F-9B4B-BE81-C93214A5B8AC}"/>
              </a:ext>
            </a:extLst>
          </p:cNvPr>
          <p:cNvSpPr>
            <a:spLocks noGrp="1"/>
          </p:cNvSpPr>
          <p:nvPr>
            <p:ph idx="1"/>
          </p:nvPr>
        </p:nvSpPr>
        <p:spPr/>
        <p:txBody>
          <a:bodyPr>
            <a:normAutofit fontScale="40000" lnSpcReduction="20000"/>
          </a:bodyPr>
          <a:lstStyle/>
          <a:p>
            <a:r>
              <a:rPr lang="en-US" dirty="0">
                <a:solidFill>
                  <a:srgbClr val="FF0000"/>
                </a:solidFill>
              </a:rPr>
              <a:t>IEEE Std. 90003-2008 Guide—Adoption of ISO/ IEC 90003:2004 Software Engineering—</a:t>
            </a:r>
            <a:r>
              <a:rPr lang="en-US" b="1" dirty="0">
                <a:solidFill>
                  <a:srgbClr val="FF0000"/>
                </a:solidFill>
              </a:rPr>
              <a:t>Guidelines for the Application of ISO 9001:2000 to Computer Software </a:t>
            </a:r>
          </a:p>
          <a:p>
            <a:r>
              <a:rPr lang="en-US" b="1" dirty="0"/>
              <a:t>IEEE Std. 730-2002 Standard for Software Quality Assurance Plans </a:t>
            </a:r>
            <a:endParaRPr lang="en-US" dirty="0"/>
          </a:p>
          <a:p>
            <a:r>
              <a:rPr lang="en-US" b="1" dirty="0"/>
              <a:t>ISO/IEC 25000 through 25099 Software Engineer- </a:t>
            </a:r>
            <a:r>
              <a:rPr lang="en-US" b="1" dirty="0" err="1"/>
              <a:t>ing</a:t>
            </a:r>
            <a:r>
              <a:rPr lang="en-US" b="1" dirty="0"/>
              <a:t>—Software Product Quality Requirements and Evaluation (</a:t>
            </a:r>
            <a:r>
              <a:rPr lang="en-US" b="1" dirty="0" err="1"/>
              <a:t>SQuaRE</a:t>
            </a:r>
            <a:r>
              <a:rPr lang="en-US" b="1" dirty="0"/>
              <a:t>) </a:t>
            </a:r>
            <a:endParaRPr lang="en-US" dirty="0"/>
          </a:p>
          <a:p>
            <a:r>
              <a:rPr lang="en-US" b="1" dirty="0"/>
              <a:t>ISO/IEC 25000:2005 Software Engineering—Soft- ware Product Quality Requirements and Evaluation (</a:t>
            </a:r>
            <a:r>
              <a:rPr lang="en-US" b="1" dirty="0" err="1"/>
              <a:t>SQuaRE</a:t>
            </a:r>
            <a:r>
              <a:rPr lang="en-US" b="1" dirty="0"/>
              <a:t>)—Guide to </a:t>
            </a:r>
            <a:r>
              <a:rPr lang="en-US" b="1" dirty="0" err="1"/>
              <a:t>SQuaRE</a:t>
            </a:r>
            <a:r>
              <a:rPr lang="en-US" b="1" dirty="0"/>
              <a:t> </a:t>
            </a:r>
            <a:endParaRPr lang="en-US" dirty="0"/>
          </a:p>
          <a:p>
            <a:r>
              <a:rPr lang="en-US" b="1" dirty="0"/>
              <a:t>ISO/IEC 25010:2011 Systems and Software </a:t>
            </a:r>
            <a:r>
              <a:rPr lang="en-US" b="1" dirty="0" err="1"/>
              <a:t>Engi</a:t>
            </a:r>
            <a:r>
              <a:rPr lang="en-US" b="1" dirty="0"/>
              <a:t>- </a:t>
            </a:r>
            <a:r>
              <a:rPr lang="en-US" b="1" dirty="0" err="1"/>
              <a:t>neering</a:t>
            </a:r>
            <a:r>
              <a:rPr lang="en-US" b="1" dirty="0"/>
              <a:t>—Systems and Software Quality Require- </a:t>
            </a:r>
            <a:r>
              <a:rPr lang="en-US" b="1" dirty="0" err="1"/>
              <a:t>ments</a:t>
            </a:r>
            <a:r>
              <a:rPr lang="en-US" b="1" dirty="0"/>
              <a:t> and Evaluation (</a:t>
            </a:r>
            <a:r>
              <a:rPr lang="en-US" b="1" dirty="0" err="1"/>
              <a:t>SQuaRE</a:t>
            </a:r>
            <a:r>
              <a:rPr lang="en-US" b="1" dirty="0"/>
              <a:t>)—System and Soft- ware Quality Models </a:t>
            </a:r>
            <a:endParaRPr lang="en-US" dirty="0"/>
          </a:p>
          <a:p>
            <a:r>
              <a:rPr lang="en-US" b="1" dirty="0"/>
              <a:t>ISO/IEC 25060 through 25064 Software Engineer- </a:t>
            </a:r>
            <a:r>
              <a:rPr lang="en-US" b="1" dirty="0" err="1"/>
              <a:t>ing</a:t>
            </a:r>
            <a:r>
              <a:rPr lang="en-US" b="1" dirty="0"/>
              <a:t>—Software Product Quality Requirements and Evaluation (</a:t>
            </a:r>
            <a:r>
              <a:rPr lang="en-US" b="1" dirty="0" err="1"/>
              <a:t>SQuaRE</a:t>
            </a:r>
            <a:r>
              <a:rPr lang="en-US" b="1" dirty="0"/>
              <a:t>)—Common Industry Format (CIF) for Usability </a:t>
            </a:r>
            <a:endParaRPr lang="en-US" dirty="0"/>
          </a:p>
          <a:p>
            <a:r>
              <a:rPr lang="en-US" b="1" dirty="0"/>
              <a:t>IEEE Std. 982.1-2005 Standard for Dictionary of Measures of the Software Aspects of Dependability </a:t>
            </a:r>
            <a:endParaRPr lang="en-US" dirty="0"/>
          </a:p>
          <a:p>
            <a:r>
              <a:rPr lang="en-US" b="1" dirty="0"/>
              <a:t>IEEE Std. 1061-1998 Standard for Software Quality Metrics Methodology </a:t>
            </a:r>
            <a:endParaRPr lang="en-US" dirty="0"/>
          </a:p>
          <a:p>
            <a:r>
              <a:rPr lang="en-US" b="1" dirty="0"/>
              <a:t>IEEE Std. 1633-2008 Recommended Practice for Software Reliability </a:t>
            </a:r>
            <a:endParaRPr lang="en-US" dirty="0"/>
          </a:p>
          <a:p>
            <a:r>
              <a:rPr lang="en-US" b="1" dirty="0"/>
              <a:t>IEEE Std. 1012-2012 Standard for System and Soft- ware Verification and Validation </a:t>
            </a:r>
            <a:endParaRPr lang="en-US" dirty="0"/>
          </a:p>
          <a:p>
            <a:r>
              <a:rPr lang="en-US" b="1" dirty="0">
                <a:solidFill>
                  <a:srgbClr val="0070C0"/>
                </a:solidFill>
              </a:rPr>
              <a:t>IEEE Std. 1028-2008 Standard for Software Reviews and Audits </a:t>
            </a:r>
            <a:endParaRPr lang="en-US" dirty="0">
              <a:solidFill>
                <a:srgbClr val="0070C0"/>
              </a:solidFill>
            </a:endParaRPr>
          </a:p>
          <a:p>
            <a:r>
              <a:rPr lang="en-US" b="1" dirty="0"/>
              <a:t>IEEE Std. 1044-2009 Standard for Classification for Software Anomalies </a:t>
            </a:r>
            <a:endParaRPr lang="en-US" dirty="0"/>
          </a:p>
          <a:p>
            <a:r>
              <a:rPr lang="en-US" b="1" dirty="0"/>
              <a:t>IEEE Std. 15026.1-2011 Trial-Use Standard </a:t>
            </a:r>
            <a:r>
              <a:rPr lang="en-US" b="1" dirty="0" err="1"/>
              <a:t>Adop</a:t>
            </a:r>
            <a:r>
              <a:rPr lang="en-US" b="1" dirty="0"/>
              <a:t>- </a:t>
            </a:r>
            <a:r>
              <a:rPr lang="en-US" b="1" dirty="0" err="1"/>
              <a:t>tion</a:t>
            </a:r>
            <a:r>
              <a:rPr lang="en-US" b="1" dirty="0"/>
              <a:t> of ISO/IEC TR 15026-1:2010 Systems and Soft- ware Engineering—Systems and Software Assur- </a:t>
            </a:r>
            <a:r>
              <a:rPr lang="en-US" b="1" dirty="0" err="1"/>
              <a:t>ance</a:t>
            </a:r>
            <a:r>
              <a:rPr lang="en-US" b="1" dirty="0"/>
              <a:t>—Part 1: Concepts and Vocabulary </a:t>
            </a:r>
            <a:endParaRPr lang="en-US" dirty="0"/>
          </a:p>
          <a:p>
            <a:r>
              <a:rPr lang="en-US" b="1" dirty="0"/>
              <a:t>IEEE Std. 15026.2-2011 Standard Adoption of ISO/ IEC 15026-2:2011 Systems and Software Engineer- </a:t>
            </a:r>
            <a:r>
              <a:rPr lang="en-US" b="1" dirty="0" err="1"/>
              <a:t>ing</a:t>
            </a:r>
            <a:r>
              <a:rPr lang="en-US" b="1" dirty="0"/>
              <a:t>—Systems and Software Assurance—Part 2: Assurance Case </a:t>
            </a:r>
            <a:endParaRPr lang="en-US" dirty="0"/>
          </a:p>
          <a:p>
            <a:r>
              <a:rPr lang="en-US" b="1" dirty="0"/>
              <a:t>ISO/IEC 15026-3:2011 Systems and Software </a:t>
            </a:r>
            <a:r>
              <a:rPr lang="en-US" b="1" dirty="0" err="1"/>
              <a:t>Engi</a:t>
            </a:r>
            <a:r>
              <a:rPr lang="en-US" b="1" dirty="0"/>
              <a:t>- </a:t>
            </a:r>
            <a:r>
              <a:rPr lang="en-US" b="1" dirty="0" err="1"/>
              <a:t>neering</a:t>
            </a:r>
            <a:r>
              <a:rPr lang="en-US" b="1" dirty="0"/>
              <a:t>—Systems and Software Assurance—Part 3: System Integrity Levels </a:t>
            </a:r>
            <a:endParaRPr lang="en-US" dirty="0"/>
          </a:p>
          <a:p>
            <a:r>
              <a:rPr lang="en-US" b="1" dirty="0"/>
              <a:t>ISO/IEC 15026-4:2012 Systems and Software </a:t>
            </a:r>
            <a:r>
              <a:rPr lang="en-US" b="1" dirty="0" err="1"/>
              <a:t>Engi</a:t>
            </a:r>
            <a:r>
              <a:rPr lang="en-US" b="1" dirty="0"/>
              <a:t>- </a:t>
            </a:r>
            <a:r>
              <a:rPr lang="en-US" b="1" dirty="0" err="1"/>
              <a:t>neering</a:t>
            </a:r>
            <a:r>
              <a:rPr lang="en-US" b="1" dirty="0"/>
              <a:t>—Systems and Software Assurance—Part 4: Assurance in the Life Cycle </a:t>
            </a:r>
            <a:endParaRPr lang="en-US" dirty="0"/>
          </a:p>
          <a:p>
            <a:r>
              <a:rPr lang="en-US" b="1" dirty="0"/>
              <a:t>IEEE Std. 1228-1994 Standard for Software Safety Plans </a:t>
            </a:r>
            <a:endParaRPr lang="en-US" dirty="0"/>
          </a:p>
          <a:p>
            <a:endParaRPr lang="en-US" dirty="0"/>
          </a:p>
          <a:p>
            <a:endParaRPr lang="en-US" dirty="0"/>
          </a:p>
        </p:txBody>
      </p:sp>
      <p:pic>
        <p:nvPicPr>
          <p:cNvPr id="4" name="Picture 3">
            <a:extLst>
              <a:ext uri="{FF2B5EF4-FFF2-40B4-BE49-F238E27FC236}">
                <a16:creationId xmlns:a16="http://schemas.microsoft.com/office/drawing/2014/main" id="{7C553596-2F85-F342-9F86-CC9F1A9A70E6}"/>
              </a:ext>
            </a:extLst>
          </p:cNvPr>
          <p:cNvPicPr>
            <a:picLocks noChangeAspect="1"/>
          </p:cNvPicPr>
          <p:nvPr/>
        </p:nvPicPr>
        <p:blipFill>
          <a:blip r:embed="rId2"/>
          <a:stretch>
            <a:fillRect/>
          </a:stretch>
        </p:blipFill>
        <p:spPr>
          <a:xfrm>
            <a:off x="10575235" y="0"/>
            <a:ext cx="1616765" cy="869860"/>
          </a:xfrm>
          <a:prstGeom prst="rect">
            <a:avLst/>
          </a:prstGeom>
        </p:spPr>
      </p:pic>
    </p:spTree>
    <p:extLst>
      <p:ext uri="{BB962C8B-B14F-4D97-AF65-F5344CB8AC3E}">
        <p14:creationId xmlns:p14="http://schemas.microsoft.com/office/powerpoint/2010/main" val="3231598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76D4-FF37-6B4C-B94F-31D0B02B4E9E}"/>
              </a:ext>
            </a:extLst>
          </p:cNvPr>
          <p:cNvSpPr>
            <a:spLocks noGrp="1"/>
          </p:cNvSpPr>
          <p:nvPr>
            <p:ph type="title"/>
          </p:nvPr>
        </p:nvSpPr>
        <p:spPr/>
        <p:txBody>
          <a:bodyPr/>
          <a:lstStyle/>
          <a:p>
            <a:r>
              <a:rPr lang="en-US" dirty="0"/>
              <a:t>SWEBOK: Appendix B: Software Quality</a:t>
            </a:r>
          </a:p>
        </p:txBody>
      </p:sp>
      <p:sp>
        <p:nvSpPr>
          <p:cNvPr id="3" name="Content Placeholder 2">
            <a:extLst>
              <a:ext uri="{FF2B5EF4-FFF2-40B4-BE49-F238E27FC236}">
                <a16:creationId xmlns:a16="http://schemas.microsoft.com/office/drawing/2014/main" id="{4AA7F357-74BE-044F-8488-10FDCB7202A7}"/>
              </a:ext>
            </a:extLst>
          </p:cNvPr>
          <p:cNvSpPr>
            <a:spLocks noGrp="1"/>
          </p:cNvSpPr>
          <p:nvPr>
            <p:ph idx="1"/>
          </p:nvPr>
        </p:nvSpPr>
        <p:spPr/>
        <p:txBody>
          <a:bodyPr>
            <a:normAutofit fontScale="92500" lnSpcReduction="20000"/>
          </a:bodyPr>
          <a:lstStyle/>
          <a:p>
            <a:r>
              <a:rPr lang="en-US" dirty="0"/>
              <a:t>One viewpoint of software quality starts with ISO 9001, </a:t>
            </a:r>
            <a:r>
              <a:rPr lang="en-US" i="1" dirty="0"/>
              <a:t>Quality Management Requirements</a:t>
            </a:r>
            <a:r>
              <a:rPr lang="en-US" dirty="0"/>
              <a:t>, </a:t>
            </a:r>
            <a:r>
              <a:rPr lang="en-US" b="1" dirty="0"/>
              <a:t>dealing with quality policy throughout an organization</a:t>
            </a:r>
            <a:r>
              <a:rPr lang="en-US" dirty="0"/>
              <a:t>. </a:t>
            </a:r>
          </a:p>
          <a:p>
            <a:r>
              <a:rPr lang="en-US" dirty="0"/>
              <a:t>IEEE Std. 90003-2008 Guide—Adoption of ISO/ IEC 90003:2004 Software Engineering—</a:t>
            </a:r>
            <a:r>
              <a:rPr lang="en-US" b="1" dirty="0"/>
              <a:t>Guidelines for the Application of ISO 9001:2000 to Computer Software </a:t>
            </a:r>
          </a:p>
          <a:p>
            <a:pPr lvl="1"/>
            <a:r>
              <a:rPr lang="en-US" dirty="0"/>
              <a:t>ISO/IEC 90003 provides guidance for organizations in the application of ISO 9001:2000 to the acquisition, supply, development, operation, and maintenance of computer software and related support services. </a:t>
            </a:r>
          </a:p>
          <a:p>
            <a:pPr lvl="1"/>
            <a:r>
              <a:rPr lang="en-US" dirty="0"/>
              <a:t>The application of ISO/IEC 90003:2004 is appropriate to software that is </a:t>
            </a:r>
          </a:p>
          <a:p>
            <a:pPr lvl="2"/>
            <a:r>
              <a:rPr lang="en-US" dirty="0"/>
              <a:t>• part of a commercial contract with another organization, </a:t>
            </a:r>
          </a:p>
          <a:p>
            <a:pPr lvl="2"/>
            <a:r>
              <a:rPr lang="en-US" dirty="0"/>
              <a:t>• a product available for a market sector,</a:t>
            </a:r>
            <a:br>
              <a:rPr lang="en-US" dirty="0"/>
            </a:br>
            <a:r>
              <a:rPr lang="en-US" dirty="0"/>
              <a:t>• used to support the processes of an organization,</a:t>
            </a:r>
          </a:p>
          <a:p>
            <a:pPr lvl="2"/>
            <a:r>
              <a:rPr lang="en-US" dirty="0"/>
              <a:t>• embedded in a hardware product, or </a:t>
            </a:r>
          </a:p>
          <a:p>
            <a:pPr lvl="2"/>
            <a:r>
              <a:rPr lang="en-US" dirty="0"/>
              <a:t>• related to software services. </a:t>
            </a:r>
          </a:p>
          <a:p>
            <a:pPr lvl="1"/>
            <a:endParaRPr lang="en-US" b="1" dirty="0"/>
          </a:p>
          <a:p>
            <a:endParaRPr lang="en-US" dirty="0"/>
          </a:p>
          <a:p>
            <a:endParaRPr lang="en-US" dirty="0"/>
          </a:p>
        </p:txBody>
      </p:sp>
      <p:pic>
        <p:nvPicPr>
          <p:cNvPr id="4" name="Picture 3">
            <a:extLst>
              <a:ext uri="{FF2B5EF4-FFF2-40B4-BE49-F238E27FC236}">
                <a16:creationId xmlns:a16="http://schemas.microsoft.com/office/drawing/2014/main" id="{095C3E10-BC95-7444-858A-60C63667B3A4}"/>
              </a:ext>
            </a:extLst>
          </p:cNvPr>
          <p:cNvPicPr>
            <a:picLocks noChangeAspect="1"/>
          </p:cNvPicPr>
          <p:nvPr/>
        </p:nvPicPr>
        <p:blipFill>
          <a:blip r:embed="rId2"/>
          <a:stretch>
            <a:fillRect/>
          </a:stretch>
        </p:blipFill>
        <p:spPr>
          <a:xfrm>
            <a:off x="10575235" y="0"/>
            <a:ext cx="1616765" cy="869860"/>
          </a:xfrm>
          <a:prstGeom prst="rect">
            <a:avLst/>
          </a:prstGeom>
        </p:spPr>
      </p:pic>
    </p:spTree>
    <p:extLst>
      <p:ext uri="{BB962C8B-B14F-4D97-AF65-F5344CB8AC3E}">
        <p14:creationId xmlns:p14="http://schemas.microsoft.com/office/powerpoint/2010/main" val="3954976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3F0C-1594-4B0F-A3C2-0C7E49AF3FB1}"/>
              </a:ext>
            </a:extLst>
          </p:cNvPr>
          <p:cNvSpPr>
            <a:spLocks noGrp="1"/>
          </p:cNvSpPr>
          <p:nvPr>
            <p:ph type="title"/>
          </p:nvPr>
        </p:nvSpPr>
        <p:spPr/>
        <p:txBody>
          <a:bodyPr/>
          <a:lstStyle/>
          <a:p>
            <a:r>
              <a:rPr lang="en-US" dirty="0" err="1"/>
              <a:t>SWBok</a:t>
            </a:r>
            <a:endParaRPr lang="en-US" dirty="0"/>
          </a:p>
        </p:txBody>
      </p:sp>
      <p:sp>
        <p:nvSpPr>
          <p:cNvPr id="3" name="Content Placeholder 2">
            <a:extLst>
              <a:ext uri="{FF2B5EF4-FFF2-40B4-BE49-F238E27FC236}">
                <a16:creationId xmlns:a16="http://schemas.microsoft.com/office/drawing/2014/main" id="{E1FA4C3C-7FD3-4431-9A18-A6693F84A4CD}"/>
              </a:ext>
            </a:extLst>
          </p:cNvPr>
          <p:cNvSpPr>
            <a:spLocks noGrp="1"/>
          </p:cNvSpPr>
          <p:nvPr>
            <p:ph idx="1"/>
          </p:nvPr>
        </p:nvSpPr>
        <p:spPr/>
        <p:txBody>
          <a:bodyPr>
            <a:normAutofit/>
          </a:bodyPr>
          <a:lstStyle/>
          <a:p>
            <a:r>
              <a:rPr lang="en-US" sz="1800" b="0" i="1" u="none" strike="noStrike" baseline="0" dirty="0">
                <a:latin typeface="TimesNewRomanPS-ItalicMT"/>
              </a:rPr>
              <a:t>2.3. Reviews and Audits</a:t>
            </a:r>
          </a:p>
          <a:p>
            <a:pPr lvl="1"/>
            <a:r>
              <a:rPr lang="en-US" sz="1800" b="0" i="1" u="none" strike="noStrike" baseline="0" dirty="0">
                <a:latin typeface="TimesNewRomanPS-ItalicMT"/>
              </a:rPr>
              <a:t>2.3.1. Management Reviews</a:t>
            </a:r>
          </a:p>
          <a:p>
            <a:pPr lvl="2"/>
            <a:r>
              <a:rPr lang="en-US" sz="1000" b="0" i="0" u="none" strike="noStrike" baseline="0" dirty="0">
                <a:latin typeface="TimesNewRomanPSMT"/>
              </a:rPr>
              <a:t>The purpose of a management review is to monitor progress, determine the status of plans and schedules, and evaluate the effectiveness of management processes, tools and techniques. Management reviews compare actual project results against plans to determine the status of projects or maintenance efforts. The main parameters of management reviews are project cost, schedule, scope, and quality. Management reviews evaluate decisions about corrective actions, changes in the allocation of resources, or changes to the scope of the project.</a:t>
            </a:r>
            <a:endParaRPr lang="en-US" sz="600" i="1" dirty="0">
              <a:latin typeface="TimesNewRomanPS-ItalicMT"/>
            </a:endParaRPr>
          </a:p>
          <a:p>
            <a:pPr lvl="1"/>
            <a:r>
              <a:rPr lang="en-US" sz="1800" b="0" i="1" u="none" strike="noStrike" baseline="0" dirty="0">
                <a:latin typeface="TimesNewRomanPS-ItalicMT"/>
              </a:rPr>
              <a:t>2.3.2. Technical Reviews</a:t>
            </a:r>
          </a:p>
          <a:p>
            <a:pPr lvl="2"/>
            <a:r>
              <a:rPr lang="en-US" sz="1000" b="0" i="0" u="none" strike="noStrike" baseline="0" dirty="0">
                <a:latin typeface="TimesNewRomanPSMT"/>
              </a:rPr>
              <a:t>The purpose of a technical review is to evaluate a software product by a team of qualified personnel to determine its suitability for its intended use and identify discrepancies from specifications and standards. It provides management with evidence to confirm the technical status of the project.</a:t>
            </a:r>
            <a:endParaRPr lang="en-US" sz="600" b="0" i="1" u="none" strike="noStrike" baseline="0" dirty="0">
              <a:latin typeface="TimesNewRomanPS-ItalicMT"/>
            </a:endParaRPr>
          </a:p>
          <a:p>
            <a:pPr lvl="1"/>
            <a:r>
              <a:rPr lang="en-US" sz="1800" b="0" i="1" u="none" strike="noStrike" baseline="0" dirty="0">
                <a:latin typeface="TimesNewRomanPS-ItalicMT"/>
              </a:rPr>
              <a:t>2.3.3. Inspections</a:t>
            </a:r>
          </a:p>
          <a:p>
            <a:pPr lvl="2"/>
            <a:r>
              <a:rPr lang="en-US" sz="1000" b="0" i="0" u="none" strike="noStrike" baseline="0" dirty="0">
                <a:latin typeface="TimesNewRomanPSMT"/>
              </a:rPr>
              <a:t>The purpose of an inspection is to detect and identify software product anomalies</a:t>
            </a:r>
            <a:endParaRPr lang="en-US" sz="600" i="1" dirty="0">
              <a:latin typeface="TimesNewRomanPS-ItalicMT"/>
            </a:endParaRPr>
          </a:p>
          <a:p>
            <a:pPr lvl="1"/>
            <a:r>
              <a:rPr lang="en-US" sz="1800" b="0" i="1" u="none" strike="noStrike" baseline="0" dirty="0">
                <a:latin typeface="TimesNewRomanPS-ItalicMT"/>
              </a:rPr>
              <a:t>2.3.4. Walkthroughs</a:t>
            </a:r>
          </a:p>
          <a:p>
            <a:pPr lvl="2"/>
            <a:r>
              <a:rPr lang="en-US" sz="1000" b="0" i="0" u="none" strike="noStrike" baseline="0" dirty="0">
                <a:latin typeface="TimesNewRomanPSMT"/>
              </a:rPr>
              <a:t>The purpose of a systematic walk-through is to evaluate a software product. A walkthrough may be conducted for the purpose of educating an audience regarding a software product.</a:t>
            </a:r>
            <a:endParaRPr lang="en-US" sz="1000" b="0" i="1" u="none" strike="noStrike" baseline="0" dirty="0">
              <a:latin typeface="TimesNewRomanPS-ItalicMT"/>
            </a:endParaRPr>
          </a:p>
          <a:p>
            <a:pPr lvl="1"/>
            <a:r>
              <a:rPr lang="en-US" sz="1800" b="0" i="1" u="none" strike="noStrike" baseline="0" dirty="0">
                <a:latin typeface="TimesNewRomanPS-ItalicMT"/>
              </a:rPr>
              <a:t>2.3.5. Process Assurance and Product Assurance Audits</a:t>
            </a:r>
          </a:p>
          <a:p>
            <a:pPr lvl="2"/>
            <a:r>
              <a:rPr lang="en-US" sz="1000" b="0" i="0" u="none" strike="noStrike" baseline="0" dirty="0">
                <a:latin typeface="TimesNewRomanPSMT"/>
              </a:rPr>
              <a:t>The purpose of a software audit is to provide an independent evaluation of the conformance of software products and processes to applicable regulations, standards, guidelines, plans, and procedures.</a:t>
            </a:r>
            <a:endParaRPr lang="en-US" sz="600" b="0" i="1" u="none" strike="noStrike" baseline="0" dirty="0">
              <a:latin typeface="TimesNewRomanPS-ItalicMT"/>
            </a:endParaRPr>
          </a:p>
          <a:p>
            <a:endParaRPr lang="en-US" sz="3600" dirty="0"/>
          </a:p>
        </p:txBody>
      </p:sp>
      <p:pic>
        <p:nvPicPr>
          <p:cNvPr id="4" name="Picture 3">
            <a:extLst>
              <a:ext uri="{FF2B5EF4-FFF2-40B4-BE49-F238E27FC236}">
                <a16:creationId xmlns:a16="http://schemas.microsoft.com/office/drawing/2014/main" id="{2BC19080-6597-6E4E-A941-CCF830561814}"/>
              </a:ext>
            </a:extLst>
          </p:cNvPr>
          <p:cNvPicPr>
            <a:picLocks noChangeAspect="1"/>
          </p:cNvPicPr>
          <p:nvPr/>
        </p:nvPicPr>
        <p:blipFill>
          <a:blip r:embed="rId2"/>
          <a:stretch>
            <a:fillRect/>
          </a:stretch>
        </p:blipFill>
        <p:spPr>
          <a:xfrm>
            <a:off x="10575235" y="0"/>
            <a:ext cx="1616765" cy="869860"/>
          </a:xfrm>
          <a:prstGeom prst="rect">
            <a:avLst/>
          </a:prstGeom>
        </p:spPr>
      </p:pic>
    </p:spTree>
    <p:extLst>
      <p:ext uri="{BB962C8B-B14F-4D97-AF65-F5344CB8AC3E}">
        <p14:creationId xmlns:p14="http://schemas.microsoft.com/office/powerpoint/2010/main" val="4049209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0B19-2203-E141-8AD3-7C2030A23FEA}"/>
              </a:ext>
            </a:extLst>
          </p:cNvPr>
          <p:cNvSpPr>
            <a:spLocks noGrp="1"/>
          </p:cNvSpPr>
          <p:nvPr>
            <p:ph type="title"/>
          </p:nvPr>
        </p:nvSpPr>
        <p:spPr/>
        <p:txBody>
          <a:bodyPr/>
          <a:lstStyle/>
          <a:p>
            <a:r>
              <a:rPr lang="en-US" b="1" dirty="0"/>
              <a:t>ISO 9001:2015</a:t>
            </a:r>
            <a:br>
              <a:rPr lang="en-US" dirty="0"/>
            </a:br>
            <a:endParaRPr lang="en-US" dirty="0"/>
          </a:p>
        </p:txBody>
      </p:sp>
      <p:sp>
        <p:nvSpPr>
          <p:cNvPr id="3" name="Content Placeholder 2">
            <a:extLst>
              <a:ext uri="{FF2B5EF4-FFF2-40B4-BE49-F238E27FC236}">
                <a16:creationId xmlns:a16="http://schemas.microsoft.com/office/drawing/2014/main" id="{9A7E7097-7FE7-6249-92AC-543511C8EE70}"/>
              </a:ext>
            </a:extLst>
          </p:cNvPr>
          <p:cNvSpPr>
            <a:spLocks noGrp="1"/>
          </p:cNvSpPr>
          <p:nvPr>
            <p:ph idx="1"/>
          </p:nvPr>
        </p:nvSpPr>
        <p:spPr>
          <a:xfrm>
            <a:off x="838200" y="1587086"/>
            <a:ext cx="8275983" cy="4351338"/>
          </a:xfrm>
        </p:spPr>
        <p:txBody>
          <a:bodyPr>
            <a:normAutofit lnSpcReduction="10000"/>
          </a:bodyPr>
          <a:lstStyle/>
          <a:p>
            <a:r>
              <a:rPr lang="en-US" dirty="0"/>
              <a:t>What is ISO 9001?</a:t>
            </a:r>
          </a:p>
          <a:p>
            <a:pPr lvl="1"/>
            <a:r>
              <a:rPr lang="en-US" dirty="0"/>
              <a:t>Standard to define and explain quality.  </a:t>
            </a:r>
          </a:p>
          <a:p>
            <a:pPr lvl="1"/>
            <a:r>
              <a:rPr lang="en-US" dirty="0"/>
              <a:t>minimum </a:t>
            </a:r>
            <a:r>
              <a:rPr lang="en-US" dirty="0">
                <a:hlinkClick r:id="rId2" tooltip="ISO 9001 Required Documents"/>
              </a:rPr>
              <a:t>requirement for ISO 9001:2008</a:t>
            </a:r>
            <a:r>
              <a:rPr lang="en-US" dirty="0"/>
              <a:t> is a quality manual, six documented procedures (I call these support processes), and </a:t>
            </a:r>
            <a:r>
              <a:rPr lang="en-US" dirty="0">
                <a:hlinkClick r:id="rId3" tooltip="ISO 9001 Required Records"/>
              </a:rPr>
              <a:t>21 records</a:t>
            </a:r>
            <a:endParaRPr lang="en-US" dirty="0"/>
          </a:p>
          <a:p>
            <a:pPr lvl="1"/>
            <a:r>
              <a:rPr lang="en-US" dirty="0"/>
              <a:t>ISO 9001 doesn’t require a high level of detailed documentation.  </a:t>
            </a:r>
          </a:p>
          <a:p>
            <a:pPr lvl="2"/>
            <a:r>
              <a:rPr lang="en-US" dirty="0"/>
              <a:t>Instead, the intent of ISO 9001 is to first </a:t>
            </a:r>
            <a:r>
              <a:rPr lang="en-US" b="1" dirty="0"/>
              <a:t>accurately describe the processes </a:t>
            </a:r>
            <a:r>
              <a:rPr lang="en-US" dirty="0"/>
              <a:t>which make up your business operating system and demonstrate their relationship to and interaction with one another.  </a:t>
            </a:r>
          </a:p>
          <a:p>
            <a:pPr lvl="2"/>
            <a:r>
              <a:rPr lang="en-US" dirty="0"/>
              <a:t>The second intent is to </a:t>
            </a:r>
            <a:r>
              <a:rPr lang="en-US" b="1" dirty="0"/>
              <a:t>demonstrate</a:t>
            </a:r>
            <a:r>
              <a:rPr lang="en-US" dirty="0"/>
              <a:t> that your </a:t>
            </a:r>
            <a:r>
              <a:rPr lang="en-US" dirty="0">
                <a:hlinkClick r:id="rId4" tooltip="Integrated Business Operating System"/>
              </a:rPr>
              <a:t>business operating system</a:t>
            </a:r>
            <a:r>
              <a:rPr lang="en-US" dirty="0"/>
              <a:t> is effective at </a:t>
            </a:r>
            <a:r>
              <a:rPr lang="en-US" b="1" dirty="0"/>
              <a:t>exceeding customer expectations </a:t>
            </a:r>
            <a:r>
              <a:rPr lang="en-US" dirty="0"/>
              <a:t>and meeting internal business objectives.</a:t>
            </a:r>
          </a:p>
        </p:txBody>
      </p:sp>
      <p:pic>
        <p:nvPicPr>
          <p:cNvPr id="4" name="Picture 3">
            <a:extLst>
              <a:ext uri="{FF2B5EF4-FFF2-40B4-BE49-F238E27FC236}">
                <a16:creationId xmlns:a16="http://schemas.microsoft.com/office/drawing/2014/main" id="{BCDCCF54-69CB-2544-987B-5774B62F3382}"/>
              </a:ext>
            </a:extLst>
          </p:cNvPr>
          <p:cNvPicPr>
            <a:picLocks noChangeAspect="1"/>
          </p:cNvPicPr>
          <p:nvPr/>
        </p:nvPicPr>
        <p:blipFill>
          <a:blip r:embed="rId5"/>
          <a:stretch>
            <a:fillRect/>
          </a:stretch>
        </p:blipFill>
        <p:spPr>
          <a:xfrm>
            <a:off x="9413688" y="0"/>
            <a:ext cx="2778311" cy="1123380"/>
          </a:xfrm>
          <a:prstGeom prst="rect">
            <a:avLst/>
          </a:prstGeom>
        </p:spPr>
      </p:pic>
      <p:pic>
        <p:nvPicPr>
          <p:cNvPr id="5" name="Picture 4">
            <a:extLst>
              <a:ext uri="{FF2B5EF4-FFF2-40B4-BE49-F238E27FC236}">
                <a16:creationId xmlns:a16="http://schemas.microsoft.com/office/drawing/2014/main" id="{EE145EDB-512F-A14B-9964-DACA8BB200A9}"/>
              </a:ext>
            </a:extLst>
          </p:cNvPr>
          <p:cNvPicPr>
            <a:picLocks noChangeAspect="1"/>
          </p:cNvPicPr>
          <p:nvPr/>
        </p:nvPicPr>
        <p:blipFill>
          <a:blip r:embed="rId6"/>
          <a:stretch>
            <a:fillRect/>
          </a:stretch>
        </p:blipFill>
        <p:spPr>
          <a:xfrm>
            <a:off x="9413690" y="1203424"/>
            <a:ext cx="2778310" cy="4442001"/>
          </a:xfrm>
          <a:prstGeom prst="rect">
            <a:avLst/>
          </a:prstGeom>
        </p:spPr>
      </p:pic>
      <p:pic>
        <p:nvPicPr>
          <p:cNvPr id="6" name="Picture 5">
            <a:extLst>
              <a:ext uri="{FF2B5EF4-FFF2-40B4-BE49-F238E27FC236}">
                <a16:creationId xmlns:a16="http://schemas.microsoft.com/office/drawing/2014/main" id="{EF374BD3-FA4E-844A-9B5A-C07F08E72050}"/>
              </a:ext>
            </a:extLst>
          </p:cNvPr>
          <p:cNvPicPr>
            <a:picLocks noChangeAspect="1"/>
          </p:cNvPicPr>
          <p:nvPr/>
        </p:nvPicPr>
        <p:blipFill>
          <a:blip r:embed="rId7"/>
          <a:stretch>
            <a:fillRect/>
          </a:stretch>
        </p:blipFill>
        <p:spPr>
          <a:xfrm>
            <a:off x="9413690" y="5645425"/>
            <a:ext cx="2778310" cy="1202635"/>
          </a:xfrm>
          <a:prstGeom prst="rect">
            <a:avLst/>
          </a:prstGeom>
        </p:spPr>
      </p:pic>
      <p:sp>
        <p:nvSpPr>
          <p:cNvPr id="8" name="TextBox 7">
            <a:extLst>
              <a:ext uri="{FF2B5EF4-FFF2-40B4-BE49-F238E27FC236}">
                <a16:creationId xmlns:a16="http://schemas.microsoft.com/office/drawing/2014/main" id="{67B942A3-278C-FF42-8695-8B5B055FD554}"/>
              </a:ext>
            </a:extLst>
          </p:cNvPr>
          <p:cNvSpPr txBox="1"/>
          <p:nvPr/>
        </p:nvSpPr>
        <p:spPr>
          <a:xfrm>
            <a:off x="-897007" y="6488668"/>
            <a:ext cx="9862102" cy="369332"/>
          </a:xfrm>
          <a:prstGeom prst="rect">
            <a:avLst/>
          </a:prstGeom>
          <a:noFill/>
        </p:spPr>
        <p:txBody>
          <a:bodyPr wrap="square">
            <a:spAutoFit/>
          </a:bodyPr>
          <a:lstStyle/>
          <a:p>
            <a:pPr lvl="2"/>
            <a:r>
              <a:rPr lang="en-US" dirty="0">
                <a:hlinkClick r:id="rId8"/>
              </a:rPr>
              <a:t>http://www.pinnacleeg.com/iso/iso-9001-myth-2-say-what-you-do-do-what-you-say/</a:t>
            </a:r>
            <a:r>
              <a:rPr lang="en-US" dirty="0"/>
              <a:t> </a:t>
            </a:r>
          </a:p>
        </p:txBody>
      </p:sp>
      <p:pic>
        <p:nvPicPr>
          <p:cNvPr id="9" name="Picture 8" descr="Timeline&#10;&#10;Description automatically generated">
            <a:extLst>
              <a:ext uri="{FF2B5EF4-FFF2-40B4-BE49-F238E27FC236}">
                <a16:creationId xmlns:a16="http://schemas.microsoft.com/office/drawing/2014/main" id="{0A9DF237-2DFB-B347-89EA-B7494308C1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5122" y="5936"/>
            <a:ext cx="3718565" cy="1991232"/>
          </a:xfrm>
          <a:prstGeom prst="rect">
            <a:avLst/>
          </a:prstGeom>
        </p:spPr>
      </p:pic>
    </p:spTree>
    <p:extLst>
      <p:ext uri="{BB962C8B-B14F-4D97-AF65-F5344CB8AC3E}">
        <p14:creationId xmlns:p14="http://schemas.microsoft.com/office/powerpoint/2010/main" val="3141360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0978-E83E-3A40-8787-13440A057448}"/>
              </a:ext>
            </a:extLst>
          </p:cNvPr>
          <p:cNvSpPr>
            <a:spLocks noGrp="1"/>
          </p:cNvSpPr>
          <p:nvPr>
            <p:ph type="title"/>
          </p:nvPr>
        </p:nvSpPr>
        <p:spPr/>
        <p:txBody>
          <a:bodyPr>
            <a:normAutofit fontScale="90000"/>
          </a:bodyPr>
          <a:lstStyle/>
          <a:p>
            <a:r>
              <a:rPr lang="en-US" sz="4000" b="1" dirty="0"/>
              <a:t>IEEE 9003-2018 Software engineering </a:t>
            </a:r>
            <a:br>
              <a:rPr lang="en-US" sz="4000" b="1" dirty="0"/>
            </a:br>
            <a:r>
              <a:rPr lang="en-US" sz="4000" b="1" dirty="0"/>
              <a:t>Guidelines for the application of ISO 9001:2015 to computer software </a:t>
            </a:r>
            <a:br>
              <a:rPr lang="en-US" dirty="0"/>
            </a:br>
            <a:endParaRPr lang="en-US" dirty="0"/>
          </a:p>
        </p:txBody>
      </p:sp>
      <p:sp>
        <p:nvSpPr>
          <p:cNvPr id="12" name="Content Placeholder 11">
            <a:extLst>
              <a:ext uri="{FF2B5EF4-FFF2-40B4-BE49-F238E27FC236}">
                <a16:creationId xmlns:a16="http://schemas.microsoft.com/office/drawing/2014/main" id="{C3A20333-EF91-874B-ACCC-64DDD9038E0A}"/>
              </a:ext>
            </a:extLst>
          </p:cNvPr>
          <p:cNvSpPr>
            <a:spLocks noGrp="1"/>
          </p:cNvSpPr>
          <p:nvPr>
            <p:ph idx="1"/>
          </p:nvPr>
        </p:nvSpPr>
        <p:spPr>
          <a:xfrm>
            <a:off x="838200" y="1825625"/>
            <a:ext cx="6915411" cy="4351338"/>
          </a:xfrm>
        </p:spPr>
        <p:txBody>
          <a:bodyPr>
            <a:normAutofit fontScale="92500"/>
          </a:bodyPr>
          <a:lstStyle/>
          <a:p>
            <a:r>
              <a:rPr lang="en-US" dirty="0"/>
              <a:t>PDCA cycle description</a:t>
            </a:r>
          </a:p>
          <a:p>
            <a:pPr lvl="1"/>
            <a:r>
              <a:rPr lang="en-US" b="1" dirty="0"/>
              <a:t>Plan</a:t>
            </a:r>
            <a:r>
              <a:rPr lang="en-US" dirty="0"/>
              <a:t>: establish the objectives of the system and its processes, and the resources needed to deliver results in accordance with customers' requirements and the organization's policies, and identify and address risks and opportunities;</a:t>
            </a:r>
          </a:p>
          <a:p>
            <a:pPr lvl="1"/>
            <a:r>
              <a:rPr lang="en-US" b="1" dirty="0"/>
              <a:t>Do</a:t>
            </a:r>
            <a:r>
              <a:rPr lang="en-US" dirty="0"/>
              <a:t>: implement what was planned;</a:t>
            </a:r>
          </a:p>
          <a:p>
            <a:pPr lvl="1"/>
            <a:r>
              <a:rPr lang="en-US" b="1" dirty="0"/>
              <a:t>Check</a:t>
            </a:r>
            <a:r>
              <a:rPr lang="en-US" dirty="0"/>
              <a:t>: monitor and (where applicable) measure processes and the resulting products and services against policies, objectives, requirements and planned activities, and report the results;</a:t>
            </a:r>
          </a:p>
          <a:p>
            <a:pPr lvl="1"/>
            <a:r>
              <a:rPr lang="en-US" b="1" dirty="0"/>
              <a:t>Act</a:t>
            </a:r>
            <a:r>
              <a:rPr lang="en-US" dirty="0"/>
              <a:t>: take actions to improve performance, as necessary.</a:t>
            </a:r>
          </a:p>
        </p:txBody>
      </p:sp>
      <p:pic>
        <p:nvPicPr>
          <p:cNvPr id="5" name="Picture 4">
            <a:extLst>
              <a:ext uri="{FF2B5EF4-FFF2-40B4-BE49-F238E27FC236}">
                <a16:creationId xmlns:a16="http://schemas.microsoft.com/office/drawing/2014/main" id="{C68C6C61-045C-5A4D-899B-710918EA429D}"/>
              </a:ext>
            </a:extLst>
          </p:cNvPr>
          <p:cNvPicPr>
            <a:picLocks noChangeAspect="1"/>
          </p:cNvPicPr>
          <p:nvPr/>
        </p:nvPicPr>
        <p:blipFill>
          <a:blip r:embed="rId2"/>
          <a:stretch>
            <a:fillRect/>
          </a:stretch>
        </p:blipFill>
        <p:spPr>
          <a:xfrm>
            <a:off x="5335356" y="1027906"/>
            <a:ext cx="2216666" cy="1082650"/>
          </a:xfrm>
          <a:prstGeom prst="rect">
            <a:avLst/>
          </a:prstGeom>
        </p:spPr>
      </p:pic>
      <p:pic>
        <p:nvPicPr>
          <p:cNvPr id="6" name="Picture 5">
            <a:extLst>
              <a:ext uri="{FF2B5EF4-FFF2-40B4-BE49-F238E27FC236}">
                <a16:creationId xmlns:a16="http://schemas.microsoft.com/office/drawing/2014/main" id="{472E69A4-9105-2F41-8709-81C9622613BA}"/>
              </a:ext>
            </a:extLst>
          </p:cNvPr>
          <p:cNvPicPr>
            <a:picLocks noChangeAspect="1"/>
          </p:cNvPicPr>
          <p:nvPr/>
        </p:nvPicPr>
        <p:blipFill>
          <a:blip r:embed="rId3"/>
          <a:stretch>
            <a:fillRect/>
          </a:stretch>
        </p:blipFill>
        <p:spPr>
          <a:xfrm>
            <a:off x="11123111" y="0"/>
            <a:ext cx="1038063" cy="1500267"/>
          </a:xfrm>
          <a:prstGeom prst="rect">
            <a:avLst/>
          </a:prstGeom>
        </p:spPr>
      </p:pic>
      <p:pic>
        <p:nvPicPr>
          <p:cNvPr id="13" name="Picture 12">
            <a:extLst>
              <a:ext uri="{FF2B5EF4-FFF2-40B4-BE49-F238E27FC236}">
                <a16:creationId xmlns:a16="http://schemas.microsoft.com/office/drawing/2014/main" id="{52371B8A-F099-2B49-8CF3-EB9D8DA18432}"/>
              </a:ext>
            </a:extLst>
          </p:cNvPr>
          <p:cNvPicPr>
            <a:picLocks noChangeAspect="1"/>
          </p:cNvPicPr>
          <p:nvPr/>
        </p:nvPicPr>
        <p:blipFill>
          <a:blip r:embed="rId4"/>
          <a:stretch>
            <a:fillRect/>
          </a:stretch>
        </p:blipFill>
        <p:spPr>
          <a:xfrm>
            <a:off x="7605489" y="1567874"/>
            <a:ext cx="4586511" cy="3212926"/>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0E631A24-EE2D-7D41-841A-C7EB5074F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431" y="4780800"/>
            <a:ext cx="3408672" cy="1985384"/>
          </a:xfrm>
          <a:prstGeom prst="rect">
            <a:avLst/>
          </a:prstGeom>
        </p:spPr>
      </p:pic>
    </p:spTree>
    <p:extLst>
      <p:ext uri="{BB962C8B-B14F-4D97-AF65-F5344CB8AC3E}">
        <p14:creationId xmlns:p14="http://schemas.microsoft.com/office/powerpoint/2010/main" val="1537192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4582-61AF-9446-B313-27F1AB2407DC}"/>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99AB58C9-669C-5D4E-9D74-2789D2786CD7}"/>
              </a:ext>
            </a:extLst>
          </p:cNvPr>
          <p:cNvSpPr>
            <a:spLocks noGrp="1"/>
          </p:cNvSpPr>
          <p:nvPr>
            <p:ph idx="1"/>
          </p:nvPr>
        </p:nvSpPr>
        <p:spPr/>
        <p:txBody>
          <a:bodyPr/>
          <a:lstStyle/>
          <a:p>
            <a:pPr marL="0" indent="0">
              <a:buNone/>
            </a:pPr>
            <a:r>
              <a:rPr lang="en-US" b="1" u="sng" dirty="0"/>
              <a:t>Leadership</a:t>
            </a:r>
          </a:p>
          <a:p>
            <a:r>
              <a:rPr lang="en-US" b="1" dirty="0"/>
              <a:t>5.1 Leadership and commitment </a:t>
            </a:r>
            <a:endParaRPr lang="en-US" dirty="0"/>
          </a:p>
          <a:p>
            <a:pPr lvl="1"/>
            <a:r>
              <a:rPr lang="en-US" dirty="0"/>
              <a:t>Accountability, Ensure quality policy, promoting of process approach and risk-based-thinking, quality resources are available, communication, results, effective contributions, promote improvement</a:t>
            </a:r>
          </a:p>
          <a:p>
            <a:pPr lvl="1"/>
            <a:r>
              <a:rPr lang="en-US" b="1" dirty="0"/>
              <a:t>5.1.2 Customer focus </a:t>
            </a:r>
            <a:endParaRPr lang="en-US" dirty="0"/>
          </a:p>
          <a:p>
            <a:r>
              <a:rPr lang="en-US" b="1" dirty="0"/>
              <a:t>5.2 Policy</a:t>
            </a:r>
          </a:p>
          <a:p>
            <a:pPr lvl="1"/>
            <a:r>
              <a:rPr lang="en-US" b="1" dirty="0"/>
              <a:t>5.2.1 Establishing the quality policy </a:t>
            </a:r>
          </a:p>
          <a:p>
            <a:pPr lvl="1"/>
            <a:r>
              <a:rPr lang="en-US" b="1" dirty="0"/>
              <a:t>5.2.2 Communicating the quality policy </a:t>
            </a:r>
            <a:endParaRPr lang="en-US" dirty="0"/>
          </a:p>
          <a:p>
            <a:r>
              <a:rPr lang="en-US" b="1" dirty="0"/>
              <a:t>5.3 Organizational roles, responsibilities and authorities </a:t>
            </a:r>
            <a:endParaRPr lang="en-US" dirty="0"/>
          </a:p>
          <a:p>
            <a:endParaRPr lang="en-US" dirty="0"/>
          </a:p>
          <a:p>
            <a:endParaRPr lang="en-US" dirty="0"/>
          </a:p>
        </p:txBody>
      </p:sp>
      <p:pic>
        <p:nvPicPr>
          <p:cNvPr id="4" name="Picture 3">
            <a:extLst>
              <a:ext uri="{FF2B5EF4-FFF2-40B4-BE49-F238E27FC236}">
                <a16:creationId xmlns:a16="http://schemas.microsoft.com/office/drawing/2014/main" id="{C7C4A53C-D735-EF4C-8D89-CFC630C7139A}"/>
              </a:ext>
            </a:extLst>
          </p:cNvPr>
          <p:cNvPicPr>
            <a:picLocks noChangeAspect="1"/>
          </p:cNvPicPr>
          <p:nvPr/>
        </p:nvPicPr>
        <p:blipFill>
          <a:blip r:embed="rId2"/>
          <a:stretch>
            <a:fillRect/>
          </a:stretch>
        </p:blipFill>
        <p:spPr>
          <a:xfrm>
            <a:off x="11123111" y="0"/>
            <a:ext cx="1038063" cy="1500267"/>
          </a:xfrm>
          <a:prstGeom prst="rect">
            <a:avLst/>
          </a:prstGeom>
        </p:spPr>
      </p:pic>
      <p:pic>
        <p:nvPicPr>
          <p:cNvPr id="5" name="Picture 4">
            <a:extLst>
              <a:ext uri="{FF2B5EF4-FFF2-40B4-BE49-F238E27FC236}">
                <a16:creationId xmlns:a16="http://schemas.microsoft.com/office/drawing/2014/main" id="{389062CD-7594-D84E-BCD2-FAD7B24AFB21}"/>
              </a:ext>
            </a:extLst>
          </p:cNvPr>
          <p:cNvPicPr>
            <a:picLocks noChangeAspect="1"/>
          </p:cNvPicPr>
          <p:nvPr/>
        </p:nvPicPr>
        <p:blipFill>
          <a:blip r:embed="rId3"/>
          <a:stretch>
            <a:fillRect/>
          </a:stretch>
        </p:blipFill>
        <p:spPr>
          <a:xfrm>
            <a:off x="9937110" y="1567874"/>
            <a:ext cx="2254890" cy="1579587"/>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B02C37D-5B84-674B-8EC7-01A7E0A02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206957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2824-15AB-FF97-8322-AD170BC8C12D}"/>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497B3B14-02A3-C1A0-6226-EF37C5F959EE}"/>
              </a:ext>
            </a:extLst>
          </p:cNvPr>
          <p:cNvSpPr>
            <a:spLocks noGrp="1"/>
          </p:cNvSpPr>
          <p:nvPr>
            <p:ph sz="half" idx="1"/>
          </p:nvPr>
        </p:nvSpPr>
        <p:spPr/>
        <p:txBody>
          <a:bodyPr>
            <a:normAutofit/>
          </a:bodyPr>
          <a:lstStyle/>
          <a:p>
            <a:pPr>
              <a:buFont typeface="Arial" panose="020B0604020202020204" pitchFamily="34" charset="0"/>
              <a:buChar char="•"/>
            </a:pPr>
            <a:r>
              <a:rPr lang="en-US" dirty="0"/>
              <a:t>90003-2018 - </a:t>
            </a:r>
            <a:r>
              <a:rPr lang="en-US" dirty="0">
                <a:hlinkClick r:id="rId2"/>
              </a:rPr>
              <a:t>ISO/IEC/IEEE International Standard - Software engineering </a:t>
            </a:r>
            <a:r>
              <a:rPr lang="en-US" dirty="0"/>
              <a:t>-- Guidelines for the application of ISO 9001:2015 to computer software Read Instruction, and when applicable Section 6-10 ( </a:t>
            </a:r>
            <a:r>
              <a:rPr lang="en-US" dirty="0" err="1"/>
              <a:t>pg</a:t>
            </a:r>
            <a:r>
              <a:rPr lang="en-US" dirty="0"/>
              <a:t> 23-62)</a:t>
            </a:r>
          </a:p>
        </p:txBody>
      </p:sp>
      <p:sp>
        <p:nvSpPr>
          <p:cNvPr id="4" name="Content Placeholder 3">
            <a:extLst>
              <a:ext uri="{FF2B5EF4-FFF2-40B4-BE49-F238E27FC236}">
                <a16:creationId xmlns:a16="http://schemas.microsoft.com/office/drawing/2014/main" id="{A3B55B29-09AE-74F9-F2DE-1BD74C89EDF7}"/>
              </a:ext>
            </a:extLst>
          </p:cNvPr>
          <p:cNvSpPr>
            <a:spLocks noGrp="1"/>
          </p:cNvSpPr>
          <p:nvPr>
            <p:ph sz="half" idx="2"/>
          </p:nvPr>
        </p:nvSpPr>
        <p:spPr/>
        <p:txBody>
          <a:bodyPr>
            <a:normAutofit/>
          </a:bodyPr>
          <a:lstStyle/>
          <a:p>
            <a:r>
              <a:rPr lang="en-US" dirty="0">
                <a:hlinkClick r:id="rId3"/>
              </a:rPr>
              <a:t>Six Sigma Approach in Software Quality Improvement</a:t>
            </a:r>
            <a:r>
              <a:rPr lang="en-US" dirty="0"/>
              <a:t> </a:t>
            </a:r>
            <a:r>
              <a:rPr lang="en-US" dirty="0">
                <a:hlinkClick r:id="rId4"/>
              </a:rPr>
              <a:t>CMMI and Six Sigma-Relationship&amp;Integration</a:t>
            </a:r>
            <a:endParaRPr lang="en-US" dirty="0"/>
          </a:p>
          <a:p>
            <a:endParaRPr lang="en-US" dirty="0"/>
          </a:p>
        </p:txBody>
      </p:sp>
    </p:spTree>
    <p:extLst>
      <p:ext uri="{BB962C8B-B14F-4D97-AF65-F5344CB8AC3E}">
        <p14:creationId xmlns:p14="http://schemas.microsoft.com/office/powerpoint/2010/main" val="300096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ADA6-9C96-5C41-A7E6-B8FD2DE7B2D2}"/>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73AD2B6B-3F13-0E44-854B-859C200CAFA4}"/>
              </a:ext>
            </a:extLst>
          </p:cNvPr>
          <p:cNvSpPr>
            <a:spLocks noGrp="1"/>
          </p:cNvSpPr>
          <p:nvPr>
            <p:ph idx="1"/>
          </p:nvPr>
        </p:nvSpPr>
        <p:spPr/>
        <p:txBody>
          <a:bodyPr/>
          <a:lstStyle/>
          <a:p>
            <a:r>
              <a:rPr lang="en-US" b="1" u="sng" dirty="0"/>
              <a:t>6 Planning</a:t>
            </a:r>
          </a:p>
          <a:p>
            <a:pPr lvl="1"/>
            <a:r>
              <a:rPr lang="en-US" b="1" dirty="0"/>
              <a:t>6.1 Actions to address risks and opportunities </a:t>
            </a:r>
            <a:endParaRPr lang="en-US" dirty="0"/>
          </a:p>
          <a:p>
            <a:pPr lvl="2"/>
            <a:r>
              <a:rPr lang="en-US" b="1" dirty="0"/>
              <a:t>6.1.1 Risk identification </a:t>
            </a:r>
            <a:endParaRPr lang="en-US" dirty="0"/>
          </a:p>
          <a:p>
            <a:pPr lvl="2"/>
            <a:r>
              <a:rPr lang="en-US" b="1" dirty="0"/>
              <a:t>6.1.2 Risk treatment </a:t>
            </a:r>
            <a:endParaRPr lang="en-US" dirty="0"/>
          </a:p>
          <a:p>
            <a:r>
              <a:rPr lang="en-US" b="1" dirty="0"/>
              <a:t>6.2 Quality objectives and planning to achieve them </a:t>
            </a:r>
            <a:endParaRPr lang="en-US" dirty="0"/>
          </a:p>
          <a:p>
            <a:pPr lvl="1"/>
            <a:r>
              <a:rPr lang="en-US" b="1" dirty="0"/>
              <a:t>6.2.1 Establishing quality objectives </a:t>
            </a:r>
            <a:endParaRPr lang="en-US" dirty="0"/>
          </a:p>
          <a:p>
            <a:r>
              <a:rPr lang="en-US" b="1" dirty="0"/>
              <a:t>6.3 Planning of changes </a:t>
            </a:r>
            <a:endParaRPr lang="en-US" dirty="0"/>
          </a:p>
          <a:p>
            <a:endParaRPr lang="en-US" dirty="0"/>
          </a:p>
        </p:txBody>
      </p:sp>
      <p:pic>
        <p:nvPicPr>
          <p:cNvPr id="4" name="Picture 3">
            <a:extLst>
              <a:ext uri="{FF2B5EF4-FFF2-40B4-BE49-F238E27FC236}">
                <a16:creationId xmlns:a16="http://schemas.microsoft.com/office/drawing/2014/main" id="{2860EE17-FA67-874E-8B81-A6DB05ED8366}"/>
              </a:ext>
            </a:extLst>
          </p:cNvPr>
          <p:cNvPicPr>
            <a:picLocks noChangeAspect="1"/>
          </p:cNvPicPr>
          <p:nvPr/>
        </p:nvPicPr>
        <p:blipFill>
          <a:blip r:embed="rId2"/>
          <a:stretch>
            <a:fillRect/>
          </a:stretch>
        </p:blipFill>
        <p:spPr>
          <a:xfrm>
            <a:off x="11123111" y="0"/>
            <a:ext cx="1038063" cy="1500267"/>
          </a:xfrm>
          <a:prstGeom prst="rect">
            <a:avLst/>
          </a:prstGeom>
        </p:spPr>
      </p:pic>
      <p:pic>
        <p:nvPicPr>
          <p:cNvPr id="5" name="Picture 4">
            <a:extLst>
              <a:ext uri="{FF2B5EF4-FFF2-40B4-BE49-F238E27FC236}">
                <a16:creationId xmlns:a16="http://schemas.microsoft.com/office/drawing/2014/main" id="{A1458DE6-E006-E840-9F3E-27784BE73ED1}"/>
              </a:ext>
            </a:extLst>
          </p:cNvPr>
          <p:cNvPicPr>
            <a:picLocks noChangeAspect="1"/>
          </p:cNvPicPr>
          <p:nvPr/>
        </p:nvPicPr>
        <p:blipFill>
          <a:blip r:embed="rId3"/>
          <a:stretch>
            <a:fillRect/>
          </a:stretch>
        </p:blipFill>
        <p:spPr>
          <a:xfrm>
            <a:off x="9937110" y="1567874"/>
            <a:ext cx="2254890" cy="1579587"/>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08E273BC-A58D-9A48-8DD0-BE6D710C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1949532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DAC4-C66B-8242-B428-5D058A8E67F2}"/>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85B32F0A-70A8-294A-BD0D-431A6C6BD7FF}"/>
              </a:ext>
            </a:extLst>
          </p:cNvPr>
          <p:cNvSpPr>
            <a:spLocks noGrp="1"/>
          </p:cNvSpPr>
          <p:nvPr>
            <p:ph sz="half" idx="1"/>
          </p:nvPr>
        </p:nvSpPr>
        <p:spPr/>
        <p:txBody>
          <a:bodyPr>
            <a:normAutofit fontScale="85000" lnSpcReduction="20000"/>
          </a:bodyPr>
          <a:lstStyle/>
          <a:p>
            <a:r>
              <a:rPr lang="en-US" b="1" u="sng" dirty="0"/>
              <a:t>7 Support </a:t>
            </a:r>
            <a:endParaRPr lang="en-US" u="sng" dirty="0"/>
          </a:p>
          <a:p>
            <a:r>
              <a:rPr lang="en-US" b="1" dirty="0"/>
              <a:t>7.1 Resources </a:t>
            </a:r>
            <a:endParaRPr lang="en-US" dirty="0"/>
          </a:p>
          <a:p>
            <a:pPr lvl="1"/>
            <a:r>
              <a:rPr lang="en-US" b="1" dirty="0"/>
              <a:t>7.1.1 General </a:t>
            </a:r>
            <a:endParaRPr lang="en-US" dirty="0"/>
          </a:p>
          <a:p>
            <a:pPr lvl="1"/>
            <a:r>
              <a:rPr lang="en-US" b="1" dirty="0"/>
              <a:t>7.1.2 People </a:t>
            </a:r>
            <a:endParaRPr lang="en-US" dirty="0"/>
          </a:p>
          <a:p>
            <a:pPr lvl="1"/>
            <a:r>
              <a:rPr lang="en-US" b="1" dirty="0"/>
              <a:t>7.1.3 Infrastructure </a:t>
            </a:r>
            <a:endParaRPr lang="en-US" dirty="0"/>
          </a:p>
          <a:p>
            <a:pPr lvl="1"/>
            <a:r>
              <a:rPr lang="en-US" b="1" dirty="0"/>
              <a:t>7.1.4 Environment for the operation of processes </a:t>
            </a:r>
            <a:endParaRPr lang="en-US" dirty="0"/>
          </a:p>
          <a:p>
            <a:pPr lvl="1"/>
            <a:r>
              <a:rPr lang="en-US" b="1" dirty="0"/>
              <a:t>7.1.5 Monitoring and measuring resources </a:t>
            </a:r>
            <a:endParaRPr lang="en-US" dirty="0"/>
          </a:p>
          <a:p>
            <a:pPr lvl="2"/>
            <a:r>
              <a:rPr lang="en-US" b="1" dirty="0"/>
              <a:t>7.1.5.1 General </a:t>
            </a:r>
            <a:endParaRPr lang="en-US" dirty="0"/>
          </a:p>
          <a:p>
            <a:pPr lvl="2"/>
            <a:r>
              <a:rPr lang="en-US" b="1" dirty="0"/>
              <a:t>7.1.5.2 Measurement traceability </a:t>
            </a:r>
            <a:endParaRPr lang="en-US" dirty="0"/>
          </a:p>
          <a:p>
            <a:pPr lvl="1"/>
            <a:r>
              <a:rPr lang="en-US" b="1" dirty="0"/>
              <a:t>7.1.6 Organizational knowledge </a:t>
            </a:r>
            <a:endParaRPr lang="en-US" dirty="0"/>
          </a:p>
          <a:p>
            <a:r>
              <a:rPr lang="en-US" b="1" dirty="0"/>
              <a:t>7.2 Competence </a:t>
            </a:r>
            <a:endParaRPr lang="en-US" dirty="0"/>
          </a:p>
          <a:p>
            <a:r>
              <a:rPr lang="en-US" b="1" dirty="0"/>
              <a:t>7.3 Awareness </a:t>
            </a:r>
            <a:endParaRPr lang="en-US" dirty="0"/>
          </a:p>
        </p:txBody>
      </p:sp>
      <p:sp>
        <p:nvSpPr>
          <p:cNvPr id="6" name="Content Placeholder 5">
            <a:extLst>
              <a:ext uri="{FF2B5EF4-FFF2-40B4-BE49-F238E27FC236}">
                <a16:creationId xmlns:a16="http://schemas.microsoft.com/office/drawing/2014/main" id="{AD6D912B-32D7-994E-A78C-2C6AA72D902D}"/>
              </a:ext>
            </a:extLst>
          </p:cNvPr>
          <p:cNvSpPr>
            <a:spLocks noGrp="1"/>
          </p:cNvSpPr>
          <p:nvPr>
            <p:ph sz="half" idx="2"/>
          </p:nvPr>
        </p:nvSpPr>
        <p:spPr/>
        <p:txBody>
          <a:bodyPr>
            <a:normAutofit fontScale="85000" lnSpcReduction="20000"/>
          </a:bodyPr>
          <a:lstStyle/>
          <a:p>
            <a:r>
              <a:rPr lang="en-US" b="1" dirty="0"/>
              <a:t>7.4 Communication </a:t>
            </a:r>
            <a:endParaRPr lang="en-US" dirty="0"/>
          </a:p>
          <a:p>
            <a:r>
              <a:rPr lang="en-US" b="1" dirty="0"/>
              <a:t>7.5 Documented information </a:t>
            </a:r>
            <a:endParaRPr lang="en-US" dirty="0"/>
          </a:p>
          <a:p>
            <a:pPr lvl="1"/>
            <a:r>
              <a:rPr lang="en-US" b="1" dirty="0"/>
              <a:t>7.5.1 General </a:t>
            </a:r>
            <a:endParaRPr lang="en-US" dirty="0"/>
          </a:p>
          <a:p>
            <a:pPr lvl="1"/>
            <a:r>
              <a:rPr lang="en-US" b="1" dirty="0"/>
              <a:t>7.5.2 Creating and updating </a:t>
            </a:r>
            <a:endParaRPr lang="en-US" dirty="0"/>
          </a:p>
          <a:p>
            <a:pPr lvl="1"/>
            <a:r>
              <a:rPr lang="en-US" b="1" dirty="0"/>
              <a:t>7.5.3 Control of documented information</a:t>
            </a:r>
            <a:endParaRPr lang="en-US" dirty="0"/>
          </a:p>
          <a:p>
            <a:pPr lvl="2"/>
            <a:r>
              <a:rPr lang="en-US" b="1" dirty="0"/>
              <a:t>7.5.3.1 Quality management system documentation </a:t>
            </a:r>
            <a:endParaRPr lang="en-US" dirty="0"/>
          </a:p>
          <a:p>
            <a:pPr lvl="2"/>
            <a:r>
              <a:rPr lang="en-US" b="1" dirty="0"/>
              <a:t>7.5.3.2 Maintaining quality management system documentation </a:t>
            </a:r>
          </a:p>
          <a:p>
            <a:pPr lvl="3"/>
            <a:r>
              <a:rPr lang="en-US" b="1" dirty="0"/>
              <a:t>7.5.3.2.1 Control of data and documentation</a:t>
            </a:r>
          </a:p>
          <a:p>
            <a:pPr lvl="3"/>
            <a:r>
              <a:rPr lang="en-US" b="1" dirty="0"/>
              <a:t>7.5.3.2.2 Evidence of conformity</a:t>
            </a:r>
          </a:p>
          <a:p>
            <a:pPr lvl="3"/>
            <a:r>
              <a:rPr lang="en-US" b="1" dirty="0"/>
              <a:t>7.5.3.2.3 Retention and disposition</a:t>
            </a:r>
            <a:endParaRPr lang="en-US" dirty="0"/>
          </a:p>
          <a:p>
            <a:endParaRPr lang="en-US" dirty="0"/>
          </a:p>
        </p:txBody>
      </p:sp>
      <p:pic>
        <p:nvPicPr>
          <p:cNvPr id="4" name="Picture 3">
            <a:extLst>
              <a:ext uri="{FF2B5EF4-FFF2-40B4-BE49-F238E27FC236}">
                <a16:creationId xmlns:a16="http://schemas.microsoft.com/office/drawing/2014/main" id="{9E9C1EB6-2AA2-C547-A8CD-E5366E9E0E5D}"/>
              </a:ext>
            </a:extLst>
          </p:cNvPr>
          <p:cNvPicPr>
            <a:picLocks noChangeAspect="1"/>
          </p:cNvPicPr>
          <p:nvPr/>
        </p:nvPicPr>
        <p:blipFill>
          <a:blip r:embed="rId2"/>
          <a:stretch>
            <a:fillRect/>
          </a:stretch>
        </p:blipFill>
        <p:spPr>
          <a:xfrm>
            <a:off x="11123111" y="0"/>
            <a:ext cx="1038063" cy="1500267"/>
          </a:xfrm>
          <a:prstGeom prst="rect">
            <a:avLst/>
          </a:prstGeom>
        </p:spPr>
      </p:pic>
      <p:pic>
        <p:nvPicPr>
          <p:cNvPr id="5" name="Picture 4">
            <a:extLst>
              <a:ext uri="{FF2B5EF4-FFF2-40B4-BE49-F238E27FC236}">
                <a16:creationId xmlns:a16="http://schemas.microsoft.com/office/drawing/2014/main" id="{1E79E302-DD43-D34B-B6A9-1C328B161217}"/>
              </a:ext>
            </a:extLst>
          </p:cNvPr>
          <p:cNvPicPr>
            <a:picLocks noChangeAspect="1"/>
          </p:cNvPicPr>
          <p:nvPr/>
        </p:nvPicPr>
        <p:blipFill>
          <a:blip r:embed="rId3"/>
          <a:stretch>
            <a:fillRect/>
          </a:stretch>
        </p:blipFill>
        <p:spPr>
          <a:xfrm>
            <a:off x="9937110" y="1567874"/>
            <a:ext cx="2254890" cy="1579587"/>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B7497E94-6BA0-0C4A-BC69-7CB5B3273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732406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8B86-0C2F-F54A-BF96-F9FC73CD837A}"/>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D803A030-E0CB-2245-9929-ED4DAC25634D}"/>
              </a:ext>
            </a:extLst>
          </p:cNvPr>
          <p:cNvSpPr>
            <a:spLocks noGrp="1"/>
          </p:cNvSpPr>
          <p:nvPr>
            <p:ph sz="half" idx="1"/>
          </p:nvPr>
        </p:nvSpPr>
        <p:spPr/>
        <p:txBody>
          <a:bodyPr>
            <a:normAutofit fontScale="62500" lnSpcReduction="20000"/>
          </a:bodyPr>
          <a:lstStyle/>
          <a:p>
            <a:r>
              <a:rPr lang="en-US" b="1" u="sng" dirty="0"/>
              <a:t>8 Operation</a:t>
            </a:r>
          </a:p>
          <a:p>
            <a:r>
              <a:rPr lang="en-US" b="1" dirty="0"/>
              <a:t>8.1 Operational planning and control </a:t>
            </a:r>
          </a:p>
          <a:p>
            <a:pPr lvl="1"/>
            <a:r>
              <a:rPr lang="en-US" dirty="0"/>
              <a:t>8.1.2 Evidence of conformity to requirements</a:t>
            </a:r>
          </a:p>
          <a:p>
            <a:r>
              <a:rPr lang="en-US" b="1" dirty="0"/>
              <a:t>8.2 Requirements for products and services </a:t>
            </a:r>
            <a:endParaRPr lang="en-US" dirty="0"/>
          </a:p>
          <a:p>
            <a:pPr lvl="1"/>
            <a:r>
              <a:rPr lang="en-US" b="1" dirty="0"/>
              <a:t>8.2.1 Customer communication </a:t>
            </a:r>
            <a:endParaRPr lang="en-US" dirty="0"/>
          </a:p>
          <a:p>
            <a:pPr lvl="1"/>
            <a:r>
              <a:rPr lang="en-US" b="1" dirty="0"/>
              <a:t>8.2.2 Determining the requirements for products and services </a:t>
            </a:r>
            <a:endParaRPr lang="en-US" dirty="0"/>
          </a:p>
          <a:p>
            <a:pPr lvl="1"/>
            <a:r>
              <a:rPr lang="en-US" b="1" dirty="0"/>
              <a:t>8.2.3 Review of the requirements for products and services </a:t>
            </a:r>
            <a:endParaRPr lang="en-US" dirty="0"/>
          </a:p>
          <a:p>
            <a:pPr lvl="1"/>
            <a:r>
              <a:rPr lang="en-US" b="1" dirty="0"/>
              <a:t>8.2.3.2 Maintaining requirements records</a:t>
            </a:r>
          </a:p>
          <a:p>
            <a:pPr lvl="1"/>
            <a:r>
              <a:rPr lang="en-US" b="1" dirty="0"/>
              <a:t>8.2.4 Changes to requirements for products and services </a:t>
            </a:r>
            <a:endParaRPr lang="en-US" dirty="0"/>
          </a:p>
          <a:p>
            <a:r>
              <a:rPr lang="en-US" b="1" dirty="0"/>
              <a:t>8.3 Design and development of products and services </a:t>
            </a:r>
          </a:p>
          <a:p>
            <a:r>
              <a:rPr lang="en-US" b="1" dirty="0"/>
              <a:t>8.3.2 Design and development planning </a:t>
            </a:r>
            <a:endParaRPr lang="en-US" dirty="0"/>
          </a:p>
          <a:p>
            <a:r>
              <a:rPr lang="en-US" b="1" dirty="0"/>
              <a:t>8.3.3 Design and development inputs </a:t>
            </a:r>
            <a:endParaRPr lang="en-US" dirty="0"/>
          </a:p>
          <a:p>
            <a:r>
              <a:rPr lang="en-US" b="1" dirty="0"/>
              <a:t>8.3.4 Design and development controls </a:t>
            </a:r>
            <a:endParaRPr lang="en-US" dirty="0"/>
          </a:p>
        </p:txBody>
      </p:sp>
      <p:sp>
        <p:nvSpPr>
          <p:cNvPr id="4" name="Content Placeholder 3">
            <a:extLst>
              <a:ext uri="{FF2B5EF4-FFF2-40B4-BE49-F238E27FC236}">
                <a16:creationId xmlns:a16="http://schemas.microsoft.com/office/drawing/2014/main" id="{94CB8E3F-3574-5642-BD8B-E55AAF09068D}"/>
              </a:ext>
            </a:extLst>
          </p:cNvPr>
          <p:cNvSpPr>
            <a:spLocks noGrp="1"/>
          </p:cNvSpPr>
          <p:nvPr>
            <p:ph sz="half" idx="2"/>
          </p:nvPr>
        </p:nvSpPr>
        <p:spPr/>
        <p:txBody>
          <a:bodyPr>
            <a:normAutofit fontScale="62500" lnSpcReduction="20000"/>
          </a:bodyPr>
          <a:lstStyle/>
          <a:p>
            <a:r>
              <a:rPr lang="en-US" b="1" dirty="0"/>
              <a:t>8.3.5 Design and development outputs </a:t>
            </a:r>
            <a:endParaRPr lang="en-US" dirty="0"/>
          </a:p>
          <a:p>
            <a:r>
              <a:rPr lang="en-US" b="1" dirty="0"/>
              <a:t>8.3.6 Design and development changes </a:t>
            </a:r>
            <a:endParaRPr lang="en-US" dirty="0"/>
          </a:p>
          <a:p>
            <a:r>
              <a:rPr lang="en-US" b="1" dirty="0"/>
              <a:t>8.4 Control of externally provided processes, products and services </a:t>
            </a:r>
            <a:endParaRPr lang="en-US" dirty="0"/>
          </a:p>
          <a:p>
            <a:r>
              <a:rPr lang="en-US" b="1" dirty="0"/>
              <a:t>8.5 Production and service provision</a:t>
            </a:r>
            <a:endParaRPr lang="en-US" dirty="0"/>
          </a:p>
          <a:p>
            <a:r>
              <a:rPr lang="en-US" b="1" dirty="0"/>
              <a:t>8.6 Release of products and services </a:t>
            </a:r>
            <a:endParaRPr lang="en-US" dirty="0"/>
          </a:p>
          <a:p>
            <a:r>
              <a:rPr lang="en-US" b="1" dirty="0"/>
              <a:t>8.7 Control of nonconforming outputs</a:t>
            </a:r>
            <a:endParaRPr lang="en-US" dirty="0"/>
          </a:p>
          <a:p>
            <a:endParaRPr lang="en-US" dirty="0"/>
          </a:p>
        </p:txBody>
      </p:sp>
      <p:pic>
        <p:nvPicPr>
          <p:cNvPr id="5" name="Picture 4">
            <a:extLst>
              <a:ext uri="{FF2B5EF4-FFF2-40B4-BE49-F238E27FC236}">
                <a16:creationId xmlns:a16="http://schemas.microsoft.com/office/drawing/2014/main" id="{A33A0122-D789-4B4C-B46C-5DB17F2F3D94}"/>
              </a:ext>
            </a:extLst>
          </p:cNvPr>
          <p:cNvPicPr>
            <a:picLocks noChangeAspect="1"/>
          </p:cNvPicPr>
          <p:nvPr/>
        </p:nvPicPr>
        <p:blipFill>
          <a:blip r:embed="rId2"/>
          <a:stretch>
            <a:fillRect/>
          </a:stretch>
        </p:blipFill>
        <p:spPr>
          <a:xfrm>
            <a:off x="11123111" y="0"/>
            <a:ext cx="1038063" cy="1500267"/>
          </a:xfrm>
          <a:prstGeom prst="rect">
            <a:avLst/>
          </a:prstGeom>
        </p:spPr>
      </p:pic>
      <p:pic>
        <p:nvPicPr>
          <p:cNvPr id="6" name="Picture 5">
            <a:extLst>
              <a:ext uri="{FF2B5EF4-FFF2-40B4-BE49-F238E27FC236}">
                <a16:creationId xmlns:a16="http://schemas.microsoft.com/office/drawing/2014/main" id="{28F69B8C-78C7-7744-B035-494A7B756556}"/>
              </a:ext>
            </a:extLst>
          </p:cNvPr>
          <p:cNvPicPr>
            <a:picLocks noChangeAspect="1"/>
          </p:cNvPicPr>
          <p:nvPr/>
        </p:nvPicPr>
        <p:blipFill>
          <a:blip r:embed="rId3"/>
          <a:stretch>
            <a:fillRect/>
          </a:stretch>
        </p:blipFill>
        <p:spPr>
          <a:xfrm>
            <a:off x="9906284" y="3958535"/>
            <a:ext cx="2254890" cy="1579587"/>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D6A3FBC-FC41-E643-9789-F75A4B68F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138195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46C9-6D2E-9E44-B431-9FDE006786B9}"/>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40DC050A-1743-6445-98CF-946B37630A64}"/>
              </a:ext>
            </a:extLst>
          </p:cNvPr>
          <p:cNvSpPr>
            <a:spLocks noGrp="1"/>
          </p:cNvSpPr>
          <p:nvPr>
            <p:ph sz="half" idx="1"/>
          </p:nvPr>
        </p:nvSpPr>
        <p:spPr/>
        <p:txBody>
          <a:bodyPr>
            <a:normAutofit lnSpcReduction="10000"/>
          </a:bodyPr>
          <a:lstStyle/>
          <a:p>
            <a:r>
              <a:rPr lang="en-US" b="1" u="sng" dirty="0"/>
              <a:t>9 Performance evaluation</a:t>
            </a:r>
          </a:p>
          <a:p>
            <a:r>
              <a:rPr lang="en-US" b="1" dirty="0"/>
              <a:t>9.1 Monitoring, measurement, analysis and evaluation </a:t>
            </a:r>
            <a:endParaRPr lang="en-US" dirty="0"/>
          </a:p>
          <a:p>
            <a:pPr lvl="1"/>
            <a:r>
              <a:rPr lang="en-US" b="1" dirty="0"/>
              <a:t>9.1.1 General </a:t>
            </a:r>
            <a:endParaRPr lang="en-US" dirty="0"/>
          </a:p>
          <a:p>
            <a:pPr lvl="1"/>
            <a:r>
              <a:rPr lang="en-US" b="1" dirty="0"/>
              <a:t>9.1.2 Customer satisfaction </a:t>
            </a:r>
            <a:endParaRPr lang="en-US" dirty="0"/>
          </a:p>
          <a:p>
            <a:pPr lvl="1"/>
            <a:r>
              <a:rPr lang="en-US" b="1" dirty="0"/>
              <a:t>9.1.3 Analysis and evaluation </a:t>
            </a:r>
            <a:endParaRPr lang="en-US" dirty="0"/>
          </a:p>
          <a:p>
            <a:r>
              <a:rPr lang="en-US" b="1" dirty="0"/>
              <a:t>9.2 Internal audit </a:t>
            </a:r>
            <a:endParaRPr lang="en-US" dirty="0"/>
          </a:p>
          <a:p>
            <a:pPr lvl="1"/>
            <a:r>
              <a:rPr lang="en-US" b="1" dirty="0"/>
              <a:t>9.2.1 Conducting audits </a:t>
            </a:r>
            <a:endParaRPr lang="en-US" dirty="0"/>
          </a:p>
          <a:p>
            <a:pPr lvl="1"/>
            <a:r>
              <a:rPr lang="en-US" b="1" dirty="0"/>
              <a:t>9.2.2 Maintaining audit records </a:t>
            </a:r>
            <a:endParaRPr lang="en-US" dirty="0"/>
          </a:p>
          <a:p>
            <a:r>
              <a:rPr lang="en-US" b="1" dirty="0"/>
              <a:t>9.3 Management review </a:t>
            </a:r>
            <a:endParaRPr lang="en-US" dirty="0"/>
          </a:p>
          <a:p>
            <a:endParaRPr lang="en-US" dirty="0"/>
          </a:p>
        </p:txBody>
      </p:sp>
      <p:sp>
        <p:nvSpPr>
          <p:cNvPr id="4" name="Content Placeholder 3">
            <a:extLst>
              <a:ext uri="{FF2B5EF4-FFF2-40B4-BE49-F238E27FC236}">
                <a16:creationId xmlns:a16="http://schemas.microsoft.com/office/drawing/2014/main" id="{C46119F1-9A60-A442-A4EC-144236E79141}"/>
              </a:ext>
            </a:extLst>
          </p:cNvPr>
          <p:cNvSpPr>
            <a:spLocks noGrp="1"/>
          </p:cNvSpPr>
          <p:nvPr>
            <p:ph sz="half" idx="2"/>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id="{2A736187-F6BB-6F47-B685-1F3A4006C12E}"/>
              </a:ext>
            </a:extLst>
          </p:cNvPr>
          <p:cNvPicPr>
            <a:picLocks noChangeAspect="1"/>
          </p:cNvPicPr>
          <p:nvPr/>
        </p:nvPicPr>
        <p:blipFill>
          <a:blip r:embed="rId2"/>
          <a:stretch>
            <a:fillRect/>
          </a:stretch>
        </p:blipFill>
        <p:spPr>
          <a:xfrm>
            <a:off x="11123111" y="0"/>
            <a:ext cx="1038063" cy="1500267"/>
          </a:xfrm>
          <a:prstGeom prst="rect">
            <a:avLst/>
          </a:prstGeom>
        </p:spPr>
      </p:pic>
      <p:pic>
        <p:nvPicPr>
          <p:cNvPr id="6" name="Picture 5">
            <a:extLst>
              <a:ext uri="{FF2B5EF4-FFF2-40B4-BE49-F238E27FC236}">
                <a16:creationId xmlns:a16="http://schemas.microsoft.com/office/drawing/2014/main" id="{B010D15C-880A-644C-99E6-95B9216100B3}"/>
              </a:ext>
            </a:extLst>
          </p:cNvPr>
          <p:cNvPicPr>
            <a:picLocks noChangeAspect="1"/>
          </p:cNvPicPr>
          <p:nvPr/>
        </p:nvPicPr>
        <p:blipFill>
          <a:blip r:embed="rId3"/>
          <a:stretch>
            <a:fillRect/>
          </a:stretch>
        </p:blipFill>
        <p:spPr>
          <a:xfrm>
            <a:off x="9937110" y="1567874"/>
            <a:ext cx="2254890" cy="1579587"/>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C9574D1E-CB7B-E648-844E-9782A2209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2266887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78BA-A2EB-434F-9D14-D026EB18B08D}"/>
              </a:ext>
            </a:extLst>
          </p:cNvPr>
          <p:cNvSpPr>
            <a:spLocks noGrp="1"/>
          </p:cNvSpPr>
          <p:nvPr>
            <p:ph type="title"/>
          </p:nvPr>
        </p:nvSpPr>
        <p:spPr/>
        <p:txBody>
          <a:bodyPr>
            <a:normAutofit fontScale="90000"/>
          </a:bodyPr>
          <a:lstStyle/>
          <a:p>
            <a:r>
              <a:rPr lang="en-US" b="1" dirty="0"/>
              <a:t>IEEE 9003-2018 Software engineering </a:t>
            </a:r>
            <a:br>
              <a:rPr lang="en-US" b="1" dirty="0"/>
            </a:br>
            <a:r>
              <a:rPr lang="en-US" b="1" dirty="0"/>
              <a:t>Guidelines for the application of ISO 9001:2015 to computer software</a:t>
            </a:r>
            <a:endParaRPr lang="en-US" dirty="0"/>
          </a:p>
        </p:txBody>
      </p:sp>
      <p:sp>
        <p:nvSpPr>
          <p:cNvPr id="3" name="Content Placeholder 2">
            <a:extLst>
              <a:ext uri="{FF2B5EF4-FFF2-40B4-BE49-F238E27FC236}">
                <a16:creationId xmlns:a16="http://schemas.microsoft.com/office/drawing/2014/main" id="{4FE18A96-8E22-E645-809F-BFBC3A5266E8}"/>
              </a:ext>
            </a:extLst>
          </p:cNvPr>
          <p:cNvSpPr>
            <a:spLocks noGrp="1"/>
          </p:cNvSpPr>
          <p:nvPr>
            <p:ph sz="half" idx="1"/>
          </p:nvPr>
        </p:nvSpPr>
        <p:spPr/>
        <p:txBody>
          <a:bodyPr/>
          <a:lstStyle/>
          <a:p>
            <a:r>
              <a:rPr lang="en-US" b="1" u="sng" dirty="0"/>
              <a:t>10 Improvement </a:t>
            </a:r>
            <a:endParaRPr lang="en-US" u="sng" dirty="0"/>
          </a:p>
          <a:p>
            <a:r>
              <a:rPr lang="en-US" b="1" dirty="0"/>
              <a:t>10.1 General </a:t>
            </a:r>
            <a:endParaRPr lang="en-US" dirty="0"/>
          </a:p>
          <a:p>
            <a:r>
              <a:rPr lang="en-US" b="1" dirty="0"/>
              <a:t>10.2 Nonconformity and corrective action </a:t>
            </a:r>
            <a:endParaRPr lang="en-US" dirty="0"/>
          </a:p>
          <a:p>
            <a:r>
              <a:rPr lang="en-US" b="1" dirty="0"/>
              <a:t>10.3 Continual improvement </a:t>
            </a:r>
            <a:endParaRPr lang="en-US" dirty="0"/>
          </a:p>
          <a:p>
            <a:endParaRPr lang="en-US" dirty="0"/>
          </a:p>
        </p:txBody>
      </p:sp>
      <p:sp>
        <p:nvSpPr>
          <p:cNvPr id="4" name="Content Placeholder 3">
            <a:extLst>
              <a:ext uri="{FF2B5EF4-FFF2-40B4-BE49-F238E27FC236}">
                <a16:creationId xmlns:a16="http://schemas.microsoft.com/office/drawing/2014/main" id="{161D21F2-E66F-6D4B-B714-8584D9DE1739}"/>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E7224372-B852-454A-A5D5-0930963A42A8}"/>
              </a:ext>
            </a:extLst>
          </p:cNvPr>
          <p:cNvPicPr>
            <a:picLocks noChangeAspect="1"/>
          </p:cNvPicPr>
          <p:nvPr/>
        </p:nvPicPr>
        <p:blipFill>
          <a:blip r:embed="rId2"/>
          <a:stretch>
            <a:fillRect/>
          </a:stretch>
        </p:blipFill>
        <p:spPr>
          <a:xfrm>
            <a:off x="11123111" y="0"/>
            <a:ext cx="1038063" cy="1500267"/>
          </a:xfrm>
          <a:prstGeom prst="rect">
            <a:avLst/>
          </a:prstGeom>
        </p:spPr>
      </p:pic>
      <p:pic>
        <p:nvPicPr>
          <p:cNvPr id="6" name="Picture 5">
            <a:extLst>
              <a:ext uri="{FF2B5EF4-FFF2-40B4-BE49-F238E27FC236}">
                <a16:creationId xmlns:a16="http://schemas.microsoft.com/office/drawing/2014/main" id="{A9D06AEA-5436-AC4D-A771-0B51FBC5B6CD}"/>
              </a:ext>
            </a:extLst>
          </p:cNvPr>
          <p:cNvPicPr>
            <a:picLocks noChangeAspect="1"/>
          </p:cNvPicPr>
          <p:nvPr/>
        </p:nvPicPr>
        <p:blipFill>
          <a:blip r:embed="rId3"/>
          <a:stretch>
            <a:fillRect/>
          </a:stretch>
        </p:blipFill>
        <p:spPr>
          <a:xfrm>
            <a:off x="6717022" y="1567874"/>
            <a:ext cx="5474978" cy="3835311"/>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9D77110A-9413-6949-AF73-7AA8A4588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855" y="5728543"/>
            <a:ext cx="1939145" cy="1129457"/>
          </a:xfrm>
          <a:prstGeom prst="rect">
            <a:avLst/>
          </a:prstGeom>
        </p:spPr>
      </p:pic>
    </p:spTree>
    <p:extLst>
      <p:ext uri="{BB962C8B-B14F-4D97-AF65-F5344CB8AC3E}">
        <p14:creationId xmlns:p14="http://schemas.microsoft.com/office/powerpoint/2010/main" val="670559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79C1-8DE9-454C-819B-A21FC67A0A21}"/>
              </a:ext>
            </a:extLst>
          </p:cNvPr>
          <p:cNvSpPr>
            <a:spLocks noGrp="1"/>
          </p:cNvSpPr>
          <p:nvPr>
            <p:ph type="title"/>
          </p:nvPr>
        </p:nvSpPr>
        <p:spPr/>
        <p:txBody>
          <a:bodyPr/>
          <a:lstStyle/>
          <a:p>
            <a:r>
              <a:rPr lang="en-US" dirty="0"/>
              <a:t>What is Six Sigma?</a:t>
            </a:r>
          </a:p>
        </p:txBody>
      </p:sp>
      <p:sp>
        <p:nvSpPr>
          <p:cNvPr id="3" name="Content Placeholder 2">
            <a:extLst>
              <a:ext uri="{FF2B5EF4-FFF2-40B4-BE49-F238E27FC236}">
                <a16:creationId xmlns:a16="http://schemas.microsoft.com/office/drawing/2014/main" id="{F96D9251-9C2D-FE4A-A7BC-755D0FBB9649}"/>
              </a:ext>
            </a:extLst>
          </p:cNvPr>
          <p:cNvSpPr>
            <a:spLocks noGrp="1"/>
          </p:cNvSpPr>
          <p:nvPr>
            <p:ph sz="half" idx="1"/>
          </p:nvPr>
        </p:nvSpPr>
        <p:spPr/>
        <p:txBody>
          <a:bodyPr>
            <a:normAutofit fontScale="85000" lnSpcReduction="10000"/>
          </a:bodyPr>
          <a:lstStyle/>
          <a:p>
            <a:r>
              <a:rPr lang="en-US" dirty="0"/>
              <a:t>The Six Sigma Methodology is a set of business tools, statistical theory, and quality control knowledge that helps improve your business procedures. </a:t>
            </a:r>
          </a:p>
          <a:p>
            <a:r>
              <a:rPr lang="en-US" dirty="0"/>
              <a:t>It has the capability of improving performance while decreasing process discrepancy. </a:t>
            </a:r>
          </a:p>
          <a:p>
            <a:r>
              <a:rPr lang="en-US" dirty="0"/>
              <a:t>The methodology helps reduce defects and improve profits, and boosts both staff morale and product quality. The goal is to do away with inconsistency, waste, and defects that challenge customer loyalty.</a:t>
            </a:r>
          </a:p>
        </p:txBody>
      </p:sp>
      <p:sp>
        <p:nvSpPr>
          <p:cNvPr id="4" name="Content Placeholder 3">
            <a:extLst>
              <a:ext uri="{FF2B5EF4-FFF2-40B4-BE49-F238E27FC236}">
                <a16:creationId xmlns:a16="http://schemas.microsoft.com/office/drawing/2014/main" id="{7D18CC7C-20AA-3540-B07D-5822518D69F7}"/>
              </a:ext>
            </a:extLst>
          </p:cNvPr>
          <p:cNvSpPr>
            <a:spLocks noGrp="1"/>
          </p:cNvSpPr>
          <p:nvPr>
            <p:ph sz="half" idx="2"/>
          </p:nvPr>
        </p:nvSpPr>
        <p:spPr/>
        <p:txBody>
          <a:bodyPr>
            <a:normAutofit fontScale="85000" lnSpcReduction="10000"/>
          </a:bodyPr>
          <a:lstStyle/>
          <a:p>
            <a:endParaRPr lang="en-US"/>
          </a:p>
        </p:txBody>
      </p:sp>
      <p:pic>
        <p:nvPicPr>
          <p:cNvPr id="5" name="Picture 4">
            <a:extLst>
              <a:ext uri="{FF2B5EF4-FFF2-40B4-BE49-F238E27FC236}">
                <a16:creationId xmlns:a16="http://schemas.microsoft.com/office/drawing/2014/main" id="{39AF5C62-1231-414E-9C64-5F499FF1C500}"/>
              </a:ext>
            </a:extLst>
          </p:cNvPr>
          <p:cNvPicPr>
            <a:picLocks noChangeAspect="1"/>
          </p:cNvPicPr>
          <p:nvPr/>
        </p:nvPicPr>
        <p:blipFill>
          <a:blip r:embed="rId2"/>
          <a:stretch>
            <a:fillRect/>
          </a:stretch>
        </p:blipFill>
        <p:spPr>
          <a:xfrm>
            <a:off x="0" y="0"/>
            <a:ext cx="892271" cy="923331"/>
          </a:xfrm>
          <a:prstGeom prst="rect">
            <a:avLst/>
          </a:prstGeom>
        </p:spPr>
      </p:pic>
      <p:pic>
        <p:nvPicPr>
          <p:cNvPr id="6" name="Picture 5">
            <a:extLst>
              <a:ext uri="{FF2B5EF4-FFF2-40B4-BE49-F238E27FC236}">
                <a16:creationId xmlns:a16="http://schemas.microsoft.com/office/drawing/2014/main" id="{B80020EB-412C-3C4B-9A0A-5C380084A74B}"/>
              </a:ext>
            </a:extLst>
          </p:cNvPr>
          <p:cNvPicPr>
            <a:picLocks noChangeAspect="1"/>
          </p:cNvPicPr>
          <p:nvPr/>
        </p:nvPicPr>
        <p:blipFill>
          <a:blip r:embed="rId3"/>
          <a:stretch>
            <a:fillRect/>
          </a:stretch>
        </p:blipFill>
        <p:spPr>
          <a:xfrm>
            <a:off x="9104242" y="6355258"/>
            <a:ext cx="3163957" cy="502741"/>
          </a:xfrm>
          <a:prstGeom prst="rect">
            <a:avLst/>
          </a:prstGeom>
        </p:spPr>
      </p:pic>
      <p:sp>
        <p:nvSpPr>
          <p:cNvPr id="8" name="TextBox 7">
            <a:extLst>
              <a:ext uri="{FF2B5EF4-FFF2-40B4-BE49-F238E27FC236}">
                <a16:creationId xmlns:a16="http://schemas.microsoft.com/office/drawing/2014/main" id="{84634F92-8F4C-FE41-BC80-1B6A344B5F48}"/>
              </a:ext>
            </a:extLst>
          </p:cNvPr>
          <p:cNvSpPr txBox="1"/>
          <p:nvPr/>
        </p:nvSpPr>
        <p:spPr>
          <a:xfrm>
            <a:off x="0" y="6488667"/>
            <a:ext cx="6132442" cy="369332"/>
          </a:xfrm>
          <a:prstGeom prst="rect">
            <a:avLst/>
          </a:prstGeom>
          <a:noFill/>
        </p:spPr>
        <p:txBody>
          <a:bodyPr wrap="square">
            <a:spAutoFit/>
          </a:bodyPr>
          <a:lstStyle/>
          <a:p>
            <a:r>
              <a:rPr lang="en-US" dirty="0"/>
              <a:t>https://</a:t>
            </a:r>
            <a:r>
              <a:rPr lang="en-US" dirty="0" err="1"/>
              <a:t>www.sixsigmacouncil.org</a:t>
            </a:r>
            <a:r>
              <a:rPr lang="en-US" dirty="0"/>
              <a:t>/six-sigma-training-material/</a:t>
            </a:r>
          </a:p>
        </p:txBody>
      </p:sp>
      <p:pic>
        <p:nvPicPr>
          <p:cNvPr id="9" name="Picture 8" descr="Chart, line chart&#10;&#10;Description automatically generated">
            <a:extLst>
              <a:ext uri="{FF2B5EF4-FFF2-40B4-BE49-F238E27FC236}">
                <a16:creationId xmlns:a16="http://schemas.microsoft.com/office/drawing/2014/main" id="{31BA98BE-8C12-2C45-8882-74922C38E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0175" y="217211"/>
            <a:ext cx="4241825" cy="2471356"/>
          </a:xfrm>
          <a:prstGeom prst="rect">
            <a:avLst/>
          </a:prstGeom>
        </p:spPr>
      </p:pic>
    </p:spTree>
    <p:extLst>
      <p:ext uri="{BB962C8B-B14F-4D97-AF65-F5344CB8AC3E}">
        <p14:creationId xmlns:p14="http://schemas.microsoft.com/office/powerpoint/2010/main" val="439006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633E-5B88-44B3-93C6-9CEDDBFC116E}"/>
              </a:ext>
            </a:extLst>
          </p:cNvPr>
          <p:cNvSpPr>
            <a:spLocks noGrp="1"/>
          </p:cNvSpPr>
          <p:nvPr>
            <p:ph type="title"/>
          </p:nvPr>
        </p:nvSpPr>
        <p:spPr/>
        <p:txBody>
          <a:bodyPr/>
          <a:lstStyle/>
          <a:p>
            <a:endParaRPr lang="en-US" dirty="0"/>
          </a:p>
        </p:txBody>
      </p:sp>
      <p:pic>
        <p:nvPicPr>
          <p:cNvPr id="4" name="Picture 2" descr="Normal distribution (bell curve) Diagram | Quizlet">
            <a:extLst>
              <a:ext uri="{FF2B5EF4-FFF2-40B4-BE49-F238E27FC236}">
                <a16:creationId xmlns:a16="http://schemas.microsoft.com/office/drawing/2014/main" id="{4366850D-5063-1748-9C59-60F9EBCAF5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07835" y="2592035"/>
            <a:ext cx="984791" cy="115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DADC416E-8D2E-4AB5-A353-FF220C912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39" y="2841594"/>
            <a:ext cx="4595812" cy="2303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511D19DA-ACDB-4871-B3C7-5D2FEE516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58674" y="3365725"/>
            <a:ext cx="2553525" cy="14067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B22C8CF-D5BE-4820-8C62-31A1D893B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 y="5395119"/>
            <a:ext cx="3857469" cy="1340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obability density function for the Cauchy distribution">
            <a:extLst>
              <a:ext uri="{FF2B5EF4-FFF2-40B4-BE49-F238E27FC236}">
                <a16:creationId xmlns:a16="http://schemas.microsoft.com/office/drawing/2014/main" id="{A86D2CE8-A5F7-614E-9632-A679982D4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6051" y="3746288"/>
            <a:ext cx="2085913" cy="16687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mulative distribution function for the Cauchy distribution">
            <a:extLst>
              <a:ext uri="{FF2B5EF4-FFF2-40B4-BE49-F238E27FC236}">
                <a16:creationId xmlns:a16="http://schemas.microsoft.com/office/drawing/2014/main" id="{6A4985D5-BC71-9846-BEA3-EA7BA1F1A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6051" y="5240840"/>
            <a:ext cx="2086314" cy="16690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BDCE907-0773-A645-95B8-0B53932447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1017" y="4375038"/>
            <a:ext cx="3580983" cy="2534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A671946-359E-F941-9CBE-C7DE440DB4E5}"/>
              </a:ext>
            </a:extLst>
          </p:cNvPr>
          <p:cNvPicPr>
            <a:picLocks noChangeAspect="1"/>
          </p:cNvPicPr>
          <p:nvPr/>
        </p:nvPicPr>
        <p:blipFill>
          <a:blip r:embed="rId9"/>
          <a:stretch>
            <a:fillRect/>
          </a:stretch>
        </p:blipFill>
        <p:spPr>
          <a:xfrm>
            <a:off x="5606051" y="2592035"/>
            <a:ext cx="1835177" cy="1146549"/>
          </a:xfrm>
          <a:prstGeom prst="rect">
            <a:avLst/>
          </a:prstGeom>
        </p:spPr>
      </p:pic>
      <p:pic>
        <p:nvPicPr>
          <p:cNvPr id="13" name="Picture 14" descr="Stratification figure">
            <a:extLst>
              <a:ext uri="{FF2B5EF4-FFF2-40B4-BE49-F238E27FC236}">
                <a16:creationId xmlns:a16="http://schemas.microsoft.com/office/drawing/2014/main" id="{0F56C41D-2542-DB47-A4BB-CCE7778BCD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978" y="21955"/>
            <a:ext cx="2048612" cy="1730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498A4C-4AA2-5242-BEF1-138108ACA127}"/>
              </a:ext>
            </a:extLst>
          </p:cNvPr>
          <p:cNvPicPr>
            <a:picLocks noChangeAspect="1"/>
          </p:cNvPicPr>
          <p:nvPr/>
        </p:nvPicPr>
        <p:blipFill>
          <a:blip r:embed="rId11"/>
          <a:stretch>
            <a:fillRect/>
          </a:stretch>
        </p:blipFill>
        <p:spPr>
          <a:xfrm>
            <a:off x="2647626" y="12942"/>
            <a:ext cx="2235200" cy="1739900"/>
          </a:xfrm>
          <a:prstGeom prst="rect">
            <a:avLst/>
          </a:prstGeom>
        </p:spPr>
      </p:pic>
      <p:pic>
        <p:nvPicPr>
          <p:cNvPr id="15" name="Picture 10">
            <a:extLst>
              <a:ext uri="{FF2B5EF4-FFF2-40B4-BE49-F238E27FC236}">
                <a16:creationId xmlns:a16="http://schemas.microsoft.com/office/drawing/2014/main" id="{9421F0A1-30B1-6147-B018-DFB2885EFB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23" y="8288"/>
            <a:ext cx="3851898" cy="172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QSR Happy Path Testing Case Study - Testlio">
            <a:extLst>
              <a:ext uri="{FF2B5EF4-FFF2-40B4-BE49-F238E27FC236}">
                <a16:creationId xmlns:a16="http://schemas.microsoft.com/office/drawing/2014/main" id="{13204FFF-8AF6-AC4E-AB7D-77970CF84E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0616" y="3601700"/>
            <a:ext cx="3437058" cy="773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89CBC3-DA2D-6248-81B2-A9F981D0DBAB}"/>
              </a:ext>
            </a:extLst>
          </p:cNvPr>
          <p:cNvSpPr txBox="1"/>
          <p:nvPr/>
        </p:nvSpPr>
        <p:spPr>
          <a:xfrm>
            <a:off x="9243012" y="2592035"/>
            <a:ext cx="2224712" cy="923330"/>
          </a:xfrm>
          <a:prstGeom prst="rect">
            <a:avLst/>
          </a:prstGeom>
          <a:noFill/>
        </p:spPr>
        <p:txBody>
          <a:bodyPr wrap="none" rtlCol="0">
            <a:spAutoFit/>
          </a:bodyPr>
          <a:lstStyle/>
          <a:p>
            <a:r>
              <a:rPr lang="en-US" dirty="0"/>
              <a:t>Happy Path Testing </a:t>
            </a:r>
          </a:p>
          <a:p>
            <a:r>
              <a:rPr lang="en-US" dirty="0"/>
              <a:t>Known path Testing</a:t>
            </a:r>
          </a:p>
          <a:p>
            <a:r>
              <a:rPr lang="en-US" dirty="0"/>
              <a:t>Expected Path Testing</a:t>
            </a:r>
          </a:p>
        </p:txBody>
      </p:sp>
      <p:pic>
        <p:nvPicPr>
          <p:cNvPr id="18" name="Picture 12" descr="Scatter diagram example">
            <a:extLst>
              <a:ext uri="{FF2B5EF4-FFF2-40B4-BE49-F238E27FC236}">
                <a16:creationId xmlns:a16="http://schemas.microsoft.com/office/drawing/2014/main" id="{106EF358-79DF-0940-8A15-13D8D99974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413" y="0"/>
            <a:ext cx="1959241" cy="177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62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5A9B-C06C-694C-9C48-DD8350A9C324}"/>
              </a:ext>
            </a:extLst>
          </p:cNvPr>
          <p:cNvSpPr>
            <a:spLocks noGrp="1"/>
          </p:cNvSpPr>
          <p:nvPr>
            <p:ph type="title"/>
          </p:nvPr>
        </p:nvSpPr>
        <p:spPr/>
        <p:txBody>
          <a:bodyPr/>
          <a:lstStyle/>
          <a:p>
            <a:r>
              <a:rPr lang="en-US" dirty="0"/>
              <a:t>Six Sigma Approach in Software Quality Improvement</a:t>
            </a:r>
          </a:p>
        </p:txBody>
      </p:sp>
      <p:sp>
        <p:nvSpPr>
          <p:cNvPr id="3" name="Content Placeholder 2">
            <a:extLst>
              <a:ext uri="{FF2B5EF4-FFF2-40B4-BE49-F238E27FC236}">
                <a16:creationId xmlns:a16="http://schemas.microsoft.com/office/drawing/2014/main" id="{CBD9506A-13CF-2347-A61B-B41090B837A2}"/>
              </a:ext>
            </a:extLst>
          </p:cNvPr>
          <p:cNvSpPr>
            <a:spLocks noGrp="1"/>
          </p:cNvSpPr>
          <p:nvPr>
            <p:ph sz="half" idx="1"/>
          </p:nvPr>
        </p:nvSpPr>
        <p:spPr/>
        <p:txBody>
          <a:bodyPr/>
          <a:lstStyle/>
          <a:p>
            <a:r>
              <a:rPr lang="en-US" dirty="0"/>
              <a:t>DMAIC – Define, Measure, Analyze, Improve, Control</a:t>
            </a:r>
          </a:p>
          <a:p>
            <a:r>
              <a:rPr lang="en-US" dirty="0"/>
              <a:t>SIPOC – Supplier, Inputs, Process, Outputs, Customers</a:t>
            </a:r>
          </a:p>
        </p:txBody>
      </p:sp>
      <p:sp>
        <p:nvSpPr>
          <p:cNvPr id="4" name="Content Placeholder 3">
            <a:extLst>
              <a:ext uri="{FF2B5EF4-FFF2-40B4-BE49-F238E27FC236}">
                <a16:creationId xmlns:a16="http://schemas.microsoft.com/office/drawing/2014/main" id="{6E277DEF-F847-9744-A77F-8C11CD858948}"/>
              </a:ext>
            </a:extLst>
          </p:cNvPr>
          <p:cNvSpPr>
            <a:spLocks noGrp="1"/>
          </p:cNvSpPr>
          <p:nvPr>
            <p:ph sz="half" idx="2"/>
          </p:nvPr>
        </p:nvSpPr>
        <p:spPr/>
        <p:txBody>
          <a:bodyPr/>
          <a:lstStyle/>
          <a:p>
            <a:endParaRPr lang="en-US" dirty="0"/>
          </a:p>
        </p:txBody>
      </p:sp>
      <p:pic>
        <p:nvPicPr>
          <p:cNvPr id="11268" name="Picture 4" descr="5 Important Considerations for Your Six Sigma Project -">
            <a:extLst>
              <a:ext uri="{FF2B5EF4-FFF2-40B4-BE49-F238E27FC236}">
                <a16:creationId xmlns:a16="http://schemas.microsoft.com/office/drawing/2014/main" id="{9417DC2A-20FB-E74D-A6E9-7B9650000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208" y="0"/>
            <a:ext cx="1901792" cy="190179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descr="Timeline&#10;&#10;Description automatically generated">
            <a:extLst>
              <a:ext uri="{FF2B5EF4-FFF2-40B4-BE49-F238E27FC236}">
                <a16:creationId xmlns:a16="http://schemas.microsoft.com/office/drawing/2014/main" id="{83C3DFD5-7DB3-FE4A-8C99-E4A5060F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1825625"/>
            <a:ext cx="3451292" cy="2315817"/>
          </a:xfrm>
          <a:prstGeom prst="rect">
            <a:avLst/>
          </a:prstGeom>
        </p:spPr>
      </p:pic>
      <p:pic>
        <p:nvPicPr>
          <p:cNvPr id="11270" name="Picture 6" descr="Black Belt training benefits companies, customers - Today&amp;#39;s Medical  Developments">
            <a:extLst>
              <a:ext uri="{FF2B5EF4-FFF2-40B4-BE49-F238E27FC236}">
                <a16:creationId xmlns:a16="http://schemas.microsoft.com/office/drawing/2014/main" id="{EF37D3E9-2EAF-C648-8422-19772CED7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166" y="4141441"/>
            <a:ext cx="4709125" cy="26488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AE9C2A9-B7ED-0D45-96B8-A11D83EFC281}"/>
              </a:ext>
            </a:extLst>
          </p:cNvPr>
          <p:cNvGrpSpPr/>
          <p:nvPr/>
        </p:nvGrpSpPr>
        <p:grpSpPr>
          <a:xfrm>
            <a:off x="215339" y="3686765"/>
            <a:ext cx="3303318" cy="1325563"/>
            <a:chOff x="21330" y="1690688"/>
            <a:chExt cx="5290378" cy="2490198"/>
          </a:xfrm>
        </p:grpSpPr>
        <p:pic>
          <p:nvPicPr>
            <p:cNvPr id="6" name="Picture 5">
              <a:extLst>
                <a:ext uri="{FF2B5EF4-FFF2-40B4-BE49-F238E27FC236}">
                  <a16:creationId xmlns:a16="http://schemas.microsoft.com/office/drawing/2014/main" id="{7D4818B6-7C97-CD41-9971-9EB830DFC992}"/>
                </a:ext>
              </a:extLst>
            </p:cNvPr>
            <p:cNvPicPr>
              <a:picLocks noChangeAspect="1"/>
            </p:cNvPicPr>
            <p:nvPr/>
          </p:nvPicPr>
          <p:blipFill>
            <a:blip r:embed="rId5"/>
            <a:stretch>
              <a:fillRect/>
            </a:stretch>
          </p:blipFill>
          <p:spPr>
            <a:xfrm>
              <a:off x="21330" y="3533186"/>
              <a:ext cx="5283200" cy="647700"/>
            </a:xfrm>
            <a:prstGeom prst="rect">
              <a:avLst/>
            </a:prstGeom>
          </p:spPr>
        </p:pic>
        <p:pic>
          <p:nvPicPr>
            <p:cNvPr id="5" name="Picture 4">
              <a:extLst>
                <a:ext uri="{FF2B5EF4-FFF2-40B4-BE49-F238E27FC236}">
                  <a16:creationId xmlns:a16="http://schemas.microsoft.com/office/drawing/2014/main" id="{4FD46C61-9FA3-DB44-B5D9-1B6832A798DA}"/>
                </a:ext>
              </a:extLst>
            </p:cNvPr>
            <p:cNvPicPr>
              <a:picLocks noChangeAspect="1"/>
            </p:cNvPicPr>
            <p:nvPr/>
          </p:nvPicPr>
          <p:blipFill>
            <a:blip r:embed="rId6"/>
            <a:stretch>
              <a:fillRect/>
            </a:stretch>
          </p:blipFill>
          <p:spPr>
            <a:xfrm>
              <a:off x="53908" y="1690688"/>
              <a:ext cx="5257800" cy="1981200"/>
            </a:xfrm>
            <a:prstGeom prst="rect">
              <a:avLst/>
            </a:prstGeom>
          </p:spPr>
        </p:pic>
      </p:grpSp>
      <p:pic>
        <p:nvPicPr>
          <p:cNvPr id="9" name="Picture 8">
            <a:extLst>
              <a:ext uri="{FF2B5EF4-FFF2-40B4-BE49-F238E27FC236}">
                <a16:creationId xmlns:a16="http://schemas.microsoft.com/office/drawing/2014/main" id="{D112C0B8-7106-2A4D-98AC-A6C6045DC12C}"/>
              </a:ext>
            </a:extLst>
          </p:cNvPr>
          <p:cNvPicPr>
            <a:picLocks noChangeAspect="1"/>
          </p:cNvPicPr>
          <p:nvPr/>
        </p:nvPicPr>
        <p:blipFill>
          <a:blip r:embed="rId7"/>
          <a:stretch>
            <a:fillRect/>
          </a:stretch>
        </p:blipFill>
        <p:spPr>
          <a:xfrm>
            <a:off x="5370403" y="1121931"/>
            <a:ext cx="3383608" cy="2564834"/>
          </a:xfrm>
          <a:prstGeom prst="rect">
            <a:avLst/>
          </a:prstGeom>
        </p:spPr>
      </p:pic>
      <p:pic>
        <p:nvPicPr>
          <p:cNvPr id="12" name="Picture 2" descr="Roadmap of Lean Six Sigma DMAIC methodology (Lean Six Sigma Institute,... |  Download Scientific Diagram">
            <a:extLst>
              <a:ext uri="{FF2B5EF4-FFF2-40B4-BE49-F238E27FC236}">
                <a16:creationId xmlns:a16="http://schemas.microsoft.com/office/drawing/2014/main" id="{A23B84A8-119D-EA4B-825E-5BC7186F92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4275" y="3966523"/>
            <a:ext cx="4159877" cy="282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51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83FA-BB43-B245-B03C-FFCD9960A90C}"/>
              </a:ext>
            </a:extLst>
          </p:cNvPr>
          <p:cNvSpPr>
            <a:spLocks noGrp="1"/>
          </p:cNvSpPr>
          <p:nvPr>
            <p:ph type="title"/>
          </p:nvPr>
        </p:nvSpPr>
        <p:spPr/>
        <p:txBody>
          <a:bodyPr>
            <a:normAutofit/>
          </a:bodyPr>
          <a:lstStyle/>
          <a:p>
            <a:r>
              <a:rPr lang="en-US" b="1" dirty="0"/>
              <a:t>CMMI and Six Sigma-Relationship &amp; Integration </a:t>
            </a:r>
            <a:endParaRPr lang="en-US" dirty="0"/>
          </a:p>
        </p:txBody>
      </p:sp>
      <p:sp>
        <p:nvSpPr>
          <p:cNvPr id="3" name="Content Placeholder 2">
            <a:extLst>
              <a:ext uri="{FF2B5EF4-FFF2-40B4-BE49-F238E27FC236}">
                <a16:creationId xmlns:a16="http://schemas.microsoft.com/office/drawing/2014/main" id="{A80CAD69-67B1-F243-8155-AF0615267736}"/>
              </a:ext>
            </a:extLst>
          </p:cNvPr>
          <p:cNvSpPr>
            <a:spLocks noGrp="1"/>
          </p:cNvSpPr>
          <p:nvPr>
            <p:ph sz="half" idx="1"/>
          </p:nvPr>
        </p:nvSpPr>
        <p:spPr/>
        <p:txBody>
          <a:bodyPr>
            <a:normAutofit fontScale="55000" lnSpcReduction="20000"/>
          </a:bodyPr>
          <a:lstStyle/>
          <a:p>
            <a:r>
              <a:rPr lang="en-US" dirty="0"/>
              <a:t>SIXSIGMA</a:t>
            </a:r>
          </a:p>
          <a:p>
            <a:pPr lvl="1"/>
            <a:r>
              <a:rPr lang="en-US" dirty="0"/>
              <a:t>METHODOLOGY</a:t>
            </a:r>
          </a:p>
          <a:p>
            <a:pPr lvl="1"/>
            <a:r>
              <a:rPr lang="en-US" dirty="0"/>
              <a:t>DMAIC</a:t>
            </a:r>
          </a:p>
          <a:p>
            <a:pPr lvl="1"/>
            <a:r>
              <a:rPr lang="en-US" dirty="0"/>
              <a:t>DMADV</a:t>
            </a:r>
          </a:p>
          <a:p>
            <a:pPr lvl="1"/>
            <a:r>
              <a:rPr lang="en-US" dirty="0"/>
              <a:t>CMMI</a:t>
            </a:r>
          </a:p>
          <a:p>
            <a:r>
              <a:rPr lang="en-US" dirty="0"/>
              <a:t>RELATIONSHIPS</a:t>
            </a:r>
          </a:p>
          <a:p>
            <a:r>
              <a:rPr lang="en-US" dirty="0"/>
              <a:t>BETWEEN CMMI PROCESS AREAS AND THE</a:t>
            </a:r>
            <a:br>
              <a:rPr lang="en-US" dirty="0"/>
            </a:br>
            <a:r>
              <a:rPr lang="en-US" dirty="0"/>
              <a:t>DMAIC FRAMEWORK</a:t>
            </a:r>
          </a:p>
          <a:p>
            <a:r>
              <a:rPr lang="en-US" dirty="0"/>
              <a:t>CMMI &amp; SIX SIGMA: STRATEGIES</a:t>
            </a:r>
          </a:p>
          <a:p>
            <a:r>
              <a:rPr lang="en-US" dirty="0"/>
              <a:t>Implement CMMI process areas as Six Sigma projects</a:t>
            </a:r>
          </a:p>
          <a:p>
            <a:r>
              <a:rPr lang="en-US" dirty="0"/>
              <a:t>Use Six Sigma as the tactical engine for high capability</a:t>
            </a:r>
            <a:br>
              <a:rPr lang="en-US" dirty="0"/>
            </a:br>
            <a:r>
              <a:rPr lang="en-US" dirty="0"/>
              <a:t>and high maturity</a:t>
            </a:r>
          </a:p>
          <a:p>
            <a:r>
              <a:rPr lang="en-US" dirty="0"/>
              <a:t>Apply Six Sigma to improve or optimize an organization's improvement strategy and processes</a:t>
            </a:r>
          </a:p>
          <a:p>
            <a:r>
              <a:rPr lang="en-US" dirty="0"/>
              <a:t>Integrate CMMI, Six Sigma, and all other improvement initiatives to provide a </a:t>
            </a:r>
            <a:r>
              <a:rPr lang="en-US" dirty="0" err="1"/>
              <a:t>standardfor</a:t>
            </a:r>
            <a:r>
              <a:rPr lang="en-US" dirty="0"/>
              <a:t> the execution of every project throughout its life cycle.</a:t>
            </a:r>
          </a:p>
        </p:txBody>
      </p:sp>
      <p:sp>
        <p:nvSpPr>
          <p:cNvPr id="4" name="Content Placeholder 3">
            <a:extLst>
              <a:ext uri="{FF2B5EF4-FFF2-40B4-BE49-F238E27FC236}">
                <a16:creationId xmlns:a16="http://schemas.microsoft.com/office/drawing/2014/main" id="{61BE09C0-FE63-DB4C-8E3F-A4C0D1AEC27F}"/>
              </a:ext>
            </a:extLst>
          </p:cNvPr>
          <p:cNvSpPr>
            <a:spLocks noGrp="1"/>
          </p:cNvSpPr>
          <p:nvPr>
            <p:ph sz="half" idx="2"/>
          </p:nvPr>
        </p:nvSpPr>
        <p:spPr/>
        <p:txBody>
          <a:bodyPr>
            <a:normAutofit fontScale="55000" lnSpcReduction="20000"/>
          </a:bodyPr>
          <a:lstStyle/>
          <a:p>
            <a:endParaRPr lang="en-US"/>
          </a:p>
        </p:txBody>
      </p:sp>
      <p:pic>
        <p:nvPicPr>
          <p:cNvPr id="6" name="Content Placeholder 4" descr="Timeline&#10;&#10;Description automatically generated">
            <a:extLst>
              <a:ext uri="{FF2B5EF4-FFF2-40B4-BE49-F238E27FC236}">
                <a16:creationId xmlns:a16="http://schemas.microsoft.com/office/drawing/2014/main" id="{96D8EA61-BC9E-DD4F-8A38-99D27D5A3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1825625"/>
            <a:ext cx="3451292" cy="2315817"/>
          </a:xfrm>
          <a:prstGeom prst="rect">
            <a:avLst/>
          </a:prstGeom>
        </p:spPr>
      </p:pic>
      <p:pic>
        <p:nvPicPr>
          <p:cNvPr id="7" name="Picture 6" descr="Diagram&#10;&#10;Description automatically generated">
            <a:extLst>
              <a:ext uri="{FF2B5EF4-FFF2-40B4-BE49-F238E27FC236}">
                <a16:creationId xmlns:a16="http://schemas.microsoft.com/office/drawing/2014/main" id="{C796BB0F-F018-8049-BE7A-D5F6DF25D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74937"/>
            <a:ext cx="2454264" cy="2417191"/>
          </a:xfrm>
          <a:prstGeom prst="rect">
            <a:avLst/>
          </a:prstGeom>
        </p:spPr>
      </p:pic>
      <p:pic>
        <p:nvPicPr>
          <p:cNvPr id="8" name="Picture 7" descr="Diagram&#10;&#10;Description automatically generated">
            <a:extLst>
              <a:ext uri="{FF2B5EF4-FFF2-40B4-BE49-F238E27FC236}">
                <a16:creationId xmlns:a16="http://schemas.microsoft.com/office/drawing/2014/main" id="{91CA336B-24FE-934E-B6EA-E20F65BBF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664" y="4408767"/>
            <a:ext cx="4460631" cy="2419740"/>
          </a:xfrm>
          <a:prstGeom prst="rect">
            <a:avLst/>
          </a:prstGeom>
        </p:spPr>
      </p:pic>
    </p:spTree>
    <p:extLst>
      <p:ext uri="{BB962C8B-B14F-4D97-AF65-F5344CB8AC3E}">
        <p14:creationId xmlns:p14="http://schemas.microsoft.com/office/powerpoint/2010/main" val="3902123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9F84DE-F10C-4810-B04E-72E876E308A0}"/>
              </a:ext>
            </a:extLst>
          </p:cNvPr>
          <p:cNvPicPr>
            <a:picLocks noChangeAspect="1"/>
          </p:cNvPicPr>
          <p:nvPr/>
        </p:nvPicPr>
        <p:blipFill>
          <a:blip r:embed="rId2"/>
          <a:stretch>
            <a:fillRect/>
          </a:stretch>
        </p:blipFill>
        <p:spPr>
          <a:xfrm>
            <a:off x="4512365" y="1571057"/>
            <a:ext cx="7679634" cy="5286943"/>
          </a:xfrm>
          <a:prstGeom prst="rect">
            <a:avLst/>
          </a:prstGeom>
        </p:spPr>
      </p:pic>
      <p:sp>
        <p:nvSpPr>
          <p:cNvPr id="2" name="Title 1">
            <a:extLst>
              <a:ext uri="{FF2B5EF4-FFF2-40B4-BE49-F238E27FC236}">
                <a16:creationId xmlns:a16="http://schemas.microsoft.com/office/drawing/2014/main" id="{BBC9787B-C7F9-406E-A380-C7D8AC0BC650}"/>
              </a:ext>
            </a:extLst>
          </p:cNvPr>
          <p:cNvSpPr>
            <a:spLocks noGrp="1"/>
          </p:cNvSpPr>
          <p:nvPr>
            <p:ph type="title"/>
          </p:nvPr>
        </p:nvSpPr>
        <p:spPr/>
        <p:txBody>
          <a:bodyPr/>
          <a:lstStyle/>
          <a:p>
            <a:r>
              <a:rPr lang="en-US" dirty="0"/>
              <a:t>ISO Compatibility</a:t>
            </a:r>
          </a:p>
        </p:txBody>
      </p:sp>
      <p:sp>
        <p:nvSpPr>
          <p:cNvPr id="3" name="Content Placeholder 2">
            <a:extLst>
              <a:ext uri="{FF2B5EF4-FFF2-40B4-BE49-F238E27FC236}">
                <a16:creationId xmlns:a16="http://schemas.microsoft.com/office/drawing/2014/main" id="{E2A600D5-7243-4613-A317-51E7BE220AAF}"/>
              </a:ext>
            </a:extLst>
          </p:cNvPr>
          <p:cNvSpPr>
            <a:spLocks noGrp="1"/>
          </p:cNvSpPr>
          <p:nvPr>
            <p:ph idx="1"/>
          </p:nvPr>
        </p:nvSpPr>
        <p:spPr/>
        <p:txBody>
          <a:bodyPr/>
          <a:lstStyle/>
          <a:p>
            <a:r>
              <a:rPr lang="en-US" sz="1800" b="1" i="0" u="none" strike="noStrike" baseline="0" dirty="0">
                <a:latin typeface="HelveticaNeue-BoldCond"/>
              </a:rPr>
              <a:t>Customer satisfaction</a:t>
            </a:r>
          </a:p>
          <a:p>
            <a:r>
              <a:rPr lang="en-US" sz="1800" b="1" i="0" u="none" strike="noStrike" baseline="0" dirty="0">
                <a:latin typeface="HelveticaNeue-BoldCond"/>
              </a:rPr>
              <a:t>Prevention over inspection.</a:t>
            </a:r>
          </a:p>
          <a:p>
            <a:r>
              <a:rPr lang="en-US" sz="1800" b="1" i="0" u="none" strike="noStrike" baseline="0" dirty="0">
                <a:latin typeface="HelveticaNeue-BoldCond"/>
              </a:rPr>
              <a:t>Continuous improvement</a:t>
            </a:r>
          </a:p>
          <a:p>
            <a:r>
              <a:rPr lang="en-US" sz="1800" b="1" i="0" u="none" strike="noStrike" baseline="0" dirty="0">
                <a:latin typeface="HelveticaNeue-BoldCond"/>
              </a:rPr>
              <a:t>Management Responsibility.</a:t>
            </a:r>
            <a:endParaRPr lang="en-US" sz="1800" b="1" dirty="0">
              <a:latin typeface="HelveticaNeue-BoldCond"/>
            </a:endParaRPr>
          </a:p>
          <a:p>
            <a:r>
              <a:rPr lang="en-US" sz="1800" b="1" i="0" u="none" strike="noStrike" baseline="0" dirty="0">
                <a:latin typeface="HelveticaNeue-BoldCond"/>
              </a:rPr>
              <a:t>Cost of quality (COQ).</a:t>
            </a:r>
          </a:p>
          <a:p>
            <a:endParaRPr lang="en-US" dirty="0"/>
          </a:p>
        </p:txBody>
      </p:sp>
    </p:spTree>
    <p:extLst>
      <p:ext uri="{BB962C8B-B14F-4D97-AF65-F5344CB8AC3E}">
        <p14:creationId xmlns:p14="http://schemas.microsoft.com/office/powerpoint/2010/main" val="334701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6091-0AE9-819F-159B-0E762CCA414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80AB0CA-837E-43E6-54AF-475127A1F06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923E092-BDF8-EC83-E61E-24F6F679E78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7023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4074-031C-0446-B41E-A33B65B28A5C}"/>
              </a:ext>
            </a:extLst>
          </p:cNvPr>
          <p:cNvSpPr>
            <a:spLocks noGrp="1"/>
          </p:cNvSpPr>
          <p:nvPr>
            <p:ph type="title"/>
          </p:nvPr>
        </p:nvSpPr>
        <p:spPr/>
        <p:txBody>
          <a:bodyPr/>
          <a:lstStyle/>
          <a:p>
            <a:r>
              <a:rPr lang="en-US" b="1" dirty="0"/>
              <a:t>What is involved in CMM audit?</a:t>
            </a:r>
            <a:endParaRPr lang="en-US" dirty="0"/>
          </a:p>
        </p:txBody>
      </p:sp>
      <p:sp>
        <p:nvSpPr>
          <p:cNvPr id="3" name="Content Placeholder 2">
            <a:extLst>
              <a:ext uri="{FF2B5EF4-FFF2-40B4-BE49-F238E27FC236}">
                <a16:creationId xmlns:a16="http://schemas.microsoft.com/office/drawing/2014/main" id="{FC0C13D7-71DF-1348-9FC7-567476599357}"/>
              </a:ext>
            </a:extLst>
          </p:cNvPr>
          <p:cNvSpPr>
            <a:spLocks noGrp="1"/>
          </p:cNvSpPr>
          <p:nvPr>
            <p:ph sz="half" idx="1"/>
          </p:nvPr>
        </p:nvSpPr>
        <p:spPr/>
        <p:txBody>
          <a:bodyPr>
            <a:normAutofit fontScale="55000" lnSpcReduction="20000"/>
          </a:bodyPr>
          <a:lstStyle/>
          <a:p>
            <a:r>
              <a:rPr lang="en-US" dirty="0"/>
              <a:t>For this week we are going to audit the IEEE 1012-2016 with the CMM Level 2-4.</a:t>
            </a:r>
          </a:p>
          <a:p>
            <a:r>
              <a:rPr lang="en-US" dirty="0"/>
              <a:t>Based on the V&amp;V Process Phases from the IEEE 1012-2016 document, go through each CMM Activity listed below:</a:t>
            </a:r>
            <a:br>
              <a:rPr lang="en-US" dirty="0"/>
            </a:br>
            <a:r>
              <a:rPr lang="en-US" dirty="0"/>
              <a:t>CMM</a:t>
            </a:r>
          </a:p>
          <a:p>
            <a:pPr lvl="1"/>
            <a:r>
              <a:rPr lang="en-US" dirty="0"/>
              <a:t>Level 2</a:t>
            </a:r>
          </a:p>
          <a:p>
            <a:pPr lvl="2"/>
            <a:r>
              <a:rPr lang="en-US" dirty="0"/>
              <a:t>Software Quality Assurance                	Activities: 8</a:t>
            </a:r>
          </a:p>
          <a:p>
            <a:pPr lvl="2"/>
            <a:r>
              <a:rPr lang="en-US" dirty="0"/>
              <a:t>Software Subcontract Management           	Activities: 13</a:t>
            </a:r>
          </a:p>
          <a:p>
            <a:pPr lvl="1"/>
            <a:r>
              <a:rPr lang="en-US" dirty="0"/>
              <a:t>Level 3</a:t>
            </a:r>
          </a:p>
          <a:p>
            <a:pPr lvl="2"/>
            <a:r>
              <a:rPr lang="en-US" dirty="0"/>
              <a:t>Peer Reviews                   	                        	Activities: 3</a:t>
            </a:r>
          </a:p>
          <a:p>
            <a:pPr lvl="1"/>
            <a:r>
              <a:rPr lang="en-US" dirty="0"/>
              <a:t>Level 4</a:t>
            </a:r>
          </a:p>
          <a:p>
            <a:pPr lvl="2"/>
            <a:r>
              <a:rPr lang="en-US" dirty="0"/>
              <a:t>Quantitative Process Management                 Activities: 7</a:t>
            </a:r>
          </a:p>
          <a:p>
            <a:pPr lvl="2"/>
            <a:r>
              <a:rPr lang="en-US" dirty="0"/>
              <a:t>Software Quality Management                       	Activities: 5</a:t>
            </a:r>
          </a:p>
          <a:p>
            <a:pPr lvl="1"/>
            <a:r>
              <a:rPr lang="en-US" dirty="0"/>
              <a:t>Level 5</a:t>
            </a:r>
          </a:p>
          <a:p>
            <a:pPr lvl="2"/>
            <a:r>
              <a:rPr lang="en-US" dirty="0"/>
              <a:t>Defect Prevention                                           	Activities: 8</a:t>
            </a:r>
          </a:p>
          <a:p>
            <a:endParaRPr lang="en-US" dirty="0"/>
          </a:p>
        </p:txBody>
      </p:sp>
      <p:sp>
        <p:nvSpPr>
          <p:cNvPr id="4" name="Content Placeholder 3">
            <a:extLst>
              <a:ext uri="{FF2B5EF4-FFF2-40B4-BE49-F238E27FC236}">
                <a16:creationId xmlns:a16="http://schemas.microsoft.com/office/drawing/2014/main" id="{968B3A7D-4F57-E141-ACFA-D2E12F4D6E1C}"/>
              </a:ext>
            </a:extLst>
          </p:cNvPr>
          <p:cNvSpPr>
            <a:spLocks noGrp="1"/>
          </p:cNvSpPr>
          <p:nvPr>
            <p:ph sz="half" idx="2"/>
          </p:nvPr>
        </p:nvSpPr>
        <p:spPr/>
        <p:txBody>
          <a:bodyPr>
            <a:normAutofit fontScale="55000" lnSpcReduction="20000"/>
          </a:bodyPr>
          <a:lstStyle/>
          <a:p>
            <a:pPr marL="0" indent="0">
              <a:buNone/>
            </a:pPr>
            <a:r>
              <a:rPr lang="en-US" dirty="0"/>
              <a:t>And complete the following:</a:t>
            </a:r>
          </a:p>
          <a:p>
            <a:r>
              <a:rPr lang="en-US" dirty="0"/>
              <a:t>Part 1: CMM Activity Category</a:t>
            </a:r>
          </a:p>
          <a:p>
            <a:pPr lvl="1"/>
            <a:r>
              <a:rPr lang="en-US" dirty="0"/>
              <a:t>Identify each CMM activity (not the goal, commitment, ability). Summarize the suggested activities.</a:t>
            </a:r>
          </a:p>
          <a:p>
            <a:pPr lvl="1"/>
            <a:r>
              <a:rPr lang="en-US" dirty="0"/>
              <a:t>Determine which category the activity belongs:</a:t>
            </a:r>
          </a:p>
          <a:p>
            <a:pPr lvl="2"/>
            <a:r>
              <a:rPr lang="en-US" dirty="0"/>
              <a:t>Plan &amp; Design</a:t>
            </a:r>
          </a:p>
          <a:p>
            <a:pPr lvl="2"/>
            <a:r>
              <a:rPr lang="en-US" dirty="0"/>
              <a:t>Execution</a:t>
            </a:r>
          </a:p>
          <a:p>
            <a:pPr lvl="2"/>
            <a:r>
              <a:rPr lang="en-US" dirty="0"/>
              <a:t>Test Case &amp; Procedure</a:t>
            </a:r>
          </a:p>
          <a:p>
            <a:pPr lvl="2"/>
            <a:r>
              <a:rPr lang="en-US" dirty="0"/>
              <a:t>Revise</a:t>
            </a:r>
          </a:p>
          <a:p>
            <a:r>
              <a:rPr lang="en-US" dirty="0"/>
              <a:t>Part 2: CMM vs IEEE V&amp;V </a:t>
            </a:r>
          </a:p>
          <a:p>
            <a:pPr lvl="1"/>
            <a:r>
              <a:rPr lang="en-US" dirty="0"/>
              <a:t>For each CMM Activity, identify one activity in the IEEE V&amp;V process that would demonstrate that the CMM Activity is being completed. </a:t>
            </a:r>
          </a:p>
          <a:p>
            <a:pPr lvl="2"/>
            <a:r>
              <a:rPr lang="en-US" dirty="0"/>
              <a:t>Level 2</a:t>
            </a:r>
          </a:p>
          <a:p>
            <a:pPr lvl="3"/>
            <a:r>
              <a:rPr lang="en-US" dirty="0"/>
              <a:t>Software Quality Assurance </a:t>
            </a:r>
          </a:p>
          <a:p>
            <a:pPr lvl="2"/>
            <a:r>
              <a:rPr lang="en-US" dirty="0"/>
              <a:t>Level 3</a:t>
            </a:r>
          </a:p>
          <a:p>
            <a:pPr lvl="3"/>
            <a:r>
              <a:rPr lang="en-US" dirty="0"/>
              <a:t>Peer Reviews</a:t>
            </a:r>
          </a:p>
          <a:p>
            <a:pPr lvl="2"/>
            <a:r>
              <a:rPr lang="en-US" dirty="0"/>
              <a:t>Level 4</a:t>
            </a:r>
          </a:p>
          <a:p>
            <a:pPr lvl="3"/>
            <a:r>
              <a:rPr lang="en-US" dirty="0"/>
              <a:t>Quantitative Process Management</a:t>
            </a:r>
          </a:p>
          <a:p>
            <a:pPr lvl="3"/>
            <a:r>
              <a:rPr lang="en-US" dirty="0"/>
              <a:t>Software Quality Management</a:t>
            </a:r>
          </a:p>
          <a:p>
            <a:pPr lvl="2"/>
            <a:r>
              <a:rPr lang="en-US" dirty="0"/>
              <a:t>Level 5</a:t>
            </a:r>
          </a:p>
          <a:p>
            <a:pPr lvl="3"/>
            <a:r>
              <a:rPr lang="en-US" dirty="0"/>
              <a:t>Defect Prevention</a:t>
            </a:r>
          </a:p>
          <a:p>
            <a:endParaRPr lang="en-US" dirty="0"/>
          </a:p>
        </p:txBody>
      </p:sp>
      <p:pic>
        <p:nvPicPr>
          <p:cNvPr id="5" name="Content Placeholder 6">
            <a:extLst>
              <a:ext uri="{FF2B5EF4-FFF2-40B4-BE49-F238E27FC236}">
                <a16:creationId xmlns:a16="http://schemas.microsoft.com/office/drawing/2014/main" id="{0C5C30F8-12F7-9049-88E4-77F2D8FCF10D}"/>
              </a:ext>
            </a:extLst>
          </p:cNvPr>
          <p:cNvPicPr>
            <a:picLocks noChangeAspect="1"/>
          </p:cNvPicPr>
          <p:nvPr/>
        </p:nvPicPr>
        <p:blipFill>
          <a:blip r:embed="rId2"/>
          <a:stretch>
            <a:fillRect/>
          </a:stretch>
        </p:blipFill>
        <p:spPr>
          <a:xfrm>
            <a:off x="1314777" y="5214257"/>
            <a:ext cx="1287710" cy="1523917"/>
          </a:xfrm>
          <a:prstGeom prst="rect">
            <a:avLst/>
          </a:prstGeom>
        </p:spPr>
      </p:pic>
      <p:pic>
        <p:nvPicPr>
          <p:cNvPr id="6" name="Content Placeholder 6">
            <a:extLst>
              <a:ext uri="{FF2B5EF4-FFF2-40B4-BE49-F238E27FC236}">
                <a16:creationId xmlns:a16="http://schemas.microsoft.com/office/drawing/2014/main" id="{2F1833E5-FF5F-3C42-AA76-CC0F360C266C}"/>
              </a:ext>
            </a:extLst>
          </p:cNvPr>
          <p:cNvPicPr>
            <a:picLocks noChangeAspect="1"/>
          </p:cNvPicPr>
          <p:nvPr/>
        </p:nvPicPr>
        <p:blipFill>
          <a:blip r:embed="rId3"/>
          <a:stretch>
            <a:fillRect/>
          </a:stretch>
        </p:blipFill>
        <p:spPr>
          <a:xfrm>
            <a:off x="3286114" y="5214257"/>
            <a:ext cx="1297071" cy="1561420"/>
          </a:xfrm>
          <a:prstGeom prst="rect">
            <a:avLst/>
          </a:prstGeom>
        </p:spPr>
      </p:pic>
      <p:sp>
        <p:nvSpPr>
          <p:cNvPr id="7" name="Left-Right Arrow 6">
            <a:extLst>
              <a:ext uri="{FF2B5EF4-FFF2-40B4-BE49-F238E27FC236}">
                <a16:creationId xmlns:a16="http://schemas.microsoft.com/office/drawing/2014/main" id="{4091C30A-1144-FA4C-B9B1-B98E1515F6FC}"/>
              </a:ext>
            </a:extLst>
          </p:cNvPr>
          <p:cNvSpPr/>
          <p:nvPr/>
        </p:nvSpPr>
        <p:spPr>
          <a:xfrm>
            <a:off x="2601116" y="5856514"/>
            <a:ext cx="772084" cy="3204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B9CFF04-3848-864A-91CF-BDCCAF0E514D}"/>
              </a:ext>
            </a:extLst>
          </p:cNvPr>
          <p:cNvGrpSpPr/>
          <p:nvPr/>
        </p:nvGrpSpPr>
        <p:grpSpPr>
          <a:xfrm>
            <a:off x="10326749" y="2545674"/>
            <a:ext cx="1678488" cy="1286657"/>
            <a:chOff x="9600239" y="293381"/>
            <a:chExt cx="1678488" cy="1286657"/>
          </a:xfrm>
        </p:grpSpPr>
        <p:sp>
          <p:nvSpPr>
            <p:cNvPr id="8" name="Rounded Rectangle 7">
              <a:extLst>
                <a:ext uri="{FF2B5EF4-FFF2-40B4-BE49-F238E27FC236}">
                  <a16:creationId xmlns:a16="http://schemas.microsoft.com/office/drawing/2014/main" id="{0342A487-F5A4-5C4C-8B88-C6F5A287EA46}"/>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9" name="Rounded Rectangle 8">
              <a:extLst>
                <a:ext uri="{FF2B5EF4-FFF2-40B4-BE49-F238E27FC236}">
                  <a16:creationId xmlns:a16="http://schemas.microsoft.com/office/drawing/2014/main" id="{D90721E1-2604-8D40-834C-416D7B77AB6F}"/>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0" name="Rounded Rectangle 9">
              <a:extLst>
                <a:ext uri="{FF2B5EF4-FFF2-40B4-BE49-F238E27FC236}">
                  <a16:creationId xmlns:a16="http://schemas.microsoft.com/office/drawing/2014/main" id="{17E59134-6373-4343-9537-9006AB143496}"/>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1" name="Rounded Rectangle 10">
              <a:extLst>
                <a:ext uri="{FF2B5EF4-FFF2-40B4-BE49-F238E27FC236}">
                  <a16:creationId xmlns:a16="http://schemas.microsoft.com/office/drawing/2014/main" id="{C0ED84A9-60F0-A747-810E-99A2BC49AFD2}"/>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386206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24C719-4B76-304A-9AFC-74435617D0D2}"/>
              </a:ext>
            </a:extLst>
          </p:cNvPr>
          <p:cNvSpPr>
            <a:spLocks noGrp="1"/>
          </p:cNvSpPr>
          <p:nvPr>
            <p:ph type="title"/>
          </p:nvPr>
        </p:nvSpPr>
        <p:spPr>
          <a:xfrm>
            <a:off x="6398124" y="203872"/>
            <a:ext cx="5793876" cy="1325563"/>
          </a:xfrm>
        </p:spPr>
        <p:txBody>
          <a:bodyPr/>
          <a:lstStyle/>
          <a:p>
            <a:r>
              <a:rPr lang="en-US" dirty="0"/>
              <a:t>Prove: Complete SQAP Section 7: Tests</a:t>
            </a:r>
          </a:p>
        </p:txBody>
      </p:sp>
      <p:sp>
        <p:nvSpPr>
          <p:cNvPr id="7" name="Content Placeholder 6">
            <a:extLst>
              <a:ext uri="{FF2B5EF4-FFF2-40B4-BE49-F238E27FC236}">
                <a16:creationId xmlns:a16="http://schemas.microsoft.com/office/drawing/2014/main" id="{9E23A0FF-A193-2A45-8201-C24126208474}"/>
              </a:ext>
            </a:extLst>
          </p:cNvPr>
          <p:cNvSpPr>
            <a:spLocks noGrp="1"/>
          </p:cNvSpPr>
          <p:nvPr>
            <p:ph idx="1"/>
          </p:nvPr>
        </p:nvSpPr>
        <p:spPr>
          <a:xfrm>
            <a:off x="6991969" y="1763981"/>
            <a:ext cx="4018932" cy="4351338"/>
          </a:xfrm>
        </p:spPr>
        <p:txBody>
          <a:bodyPr>
            <a:normAutofit/>
          </a:bodyPr>
          <a:lstStyle/>
          <a:p>
            <a:r>
              <a:rPr lang="en-US" b="1" dirty="0"/>
              <a:t>7 Tests</a:t>
            </a:r>
          </a:p>
          <a:p>
            <a:pPr lvl="1"/>
            <a:r>
              <a:rPr lang="en-US" b="1" dirty="0"/>
              <a:t>Description</a:t>
            </a:r>
          </a:p>
          <a:p>
            <a:pPr lvl="1"/>
            <a:r>
              <a:rPr lang="en-US" b="1" dirty="0"/>
              <a:t>7.1 Test Planning</a:t>
            </a:r>
          </a:p>
          <a:p>
            <a:pPr lvl="1"/>
            <a:r>
              <a:rPr lang="en-US" b="1" dirty="0"/>
              <a:t>7.2 Test Design</a:t>
            </a:r>
          </a:p>
          <a:p>
            <a:pPr lvl="1"/>
            <a:r>
              <a:rPr lang="en-US" b="1" dirty="0"/>
              <a:t>7.3 Test Cases</a:t>
            </a:r>
          </a:p>
          <a:p>
            <a:pPr lvl="1"/>
            <a:r>
              <a:rPr lang="en-US" b="1" dirty="0"/>
              <a:t>7.4 Test Procedures</a:t>
            </a:r>
          </a:p>
          <a:p>
            <a:pPr lvl="1"/>
            <a:r>
              <a:rPr lang="en-US" b="1" dirty="0"/>
              <a:t>7.5 Test Execution</a:t>
            </a:r>
          </a:p>
          <a:p>
            <a:endParaRPr lang="en-US" b="1" dirty="0"/>
          </a:p>
          <a:p>
            <a:endParaRPr lang="en-US" b="1" dirty="0"/>
          </a:p>
          <a:p>
            <a:endParaRPr lang="en-US" b="1" dirty="0"/>
          </a:p>
          <a:p>
            <a:endParaRPr lang="en-US" dirty="0"/>
          </a:p>
        </p:txBody>
      </p:sp>
      <p:pic>
        <p:nvPicPr>
          <p:cNvPr id="10" name="Picture 9">
            <a:extLst>
              <a:ext uri="{FF2B5EF4-FFF2-40B4-BE49-F238E27FC236}">
                <a16:creationId xmlns:a16="http://schemas.microsoft.com/office/drawing/2014/main" id="{5DAA0C36-4954-9344-8593-97E6CF25EF1F}"/>
              </a:ext>
            </a:extLst>
          </p:cNvPr>
          <p:cNvPicPr>
            <a:picLocks noChangeAspect="1"/>
          </p:cNvPicPr>
          <p:nvPr/>
        </p:nvPicPr>
        <p:blipFill>
          <a:blip r:embed="rId2"/>
          <a:stretch>
            <a:fillRect/>
          </a:stretch>
        </p:blipFill>
        <p:spPr>
          <a:xfrm>
            <a:off x="0" y="1466370"/>
            <a:ext cx="1597492" cy="1923068"/>
          </a:xfrm>
          <a:prstGeom prst="rect">
            <a:avLst/>
          </a:prstGeom>
        </p:spPr>
      </p:pic>
      <p:pic>
        <p:nvPicPr>
          <p:cNvPr id="11" name="Picture 2" descr="Book Cover Image">
            <a:extLst>
              <a:ext uri="{FF2B5EF4-FFF2-40B4-BE49-F238E27FC236}">
                <a16:creationId xmlns:a16="http://schemas.microsoft.com/office/drawing/2014/main" id="{B79A7B3F-AC5A-B14E-B5F7-5771B5A58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44" y="4163334"/>
            <a:ext cx="1270000" cy="1651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14A26A-319D-E540-884D-6367A98AC601}"/>
              </a:ext>
            </a:extLst>
          </p:cNvPr>
          <p:cNvSpPr txBox="1"/>
          <p:nvPr/>
        </p:nvSpPr>
        <p:spPr>
          <a:xfrm>
            <a:off x="1597492" y="1401054"/>
            <a:ext cx="3691085" cy="2031325"/>
          </a:xfrm>
          <a:prstGeom prst="rect">
            <a:avLst/>
          </a:prstGeom>
          <a:noFill/>
        </p:spPr>
        <p:txBody>
          <a:bodyPr wrap="square" rtlCol="0">
            <a:spAutoFit/>
          </a:bodyPr>
          <a:lstStyle/>
          <a:p>
            <a:r>
              <a:rPr lang="en-US" b="1" dirty="0"/>
              <a:t>Use Process to Determine the Sections and preliminary content</a:t>
            </a:r>
          </a:p>
          <a:p>
            <a:pPr marL="285750" indent="-285750">
              <a:buFont typeface="Arial" panose="020B0604020202020204" pitchFamily="34" charset="0"/>
              <a:buChar char="•"/>
            </a:pPr>
            <a:r>
              <a:rPr lang="en-US" dirty="0"/>
              <a:t>Component Test </a:t>
            </a:r>
            <a:r>
              <a:rPr lang="en-US" u="sng" dirty="0"/>
              <a:t>Plan</a:t>
            </a:r>
            <a:r>
              <a:rPr lang="en-US" dirty="0"/>
              <a:t> V&amp;V</a:t>
            </a:r>
          </a:p>
          <a:p>
            <a:pPr marL="285750" indent="-285750">
              <a:buFont typeface="Arial" panose="020B0604020202020204" pitchFamily="34" charset="0"/>
              <a:buChar char="•"/>
            </a:pPr>
            <a:r>
              <a:rPr lang="en-US" dirty="0"/>
              <a:t>Component Test </a:t>
            </a:r>
            <a:r>
              <a:rPr lang="en-US" u="sng" dirty="0"/>
              <a:t>Design</a:t>
            </a:r>
            <a:r>
              <a:rPr lang="en-US" dirty="0"/>
              <a:t> V&amp;V</a:t>
            </a:r>
          </a:p>
          <a:p>
            <a:pPr marL="285750" indent="-285750">
              <a:buFont typeface="Arial" panose="020B0604020202020204" pitchFamily="34" charset="0"/>
              <a:buChar char="•"/>
            </a:pPr>
            <a:r>
              <a:rPr lang="en-US" dirty="0"/>
              <a:t>Component </a:t>
            </a:r>
            <a:r>
              <a:rPr lang="en-US" u="sng" dirty="0"/>
              <a:t>Test Case V&amp;V</a:t>
            </a:r>
          </a:p>
          <a:p>
            <a:pPr marL="285750" indent="-285750">
              <a:buFont typeface="Arial" panose="020B0604020202020204" pitchFamily="34" charset="0"/>
              <a:buChar char="•"/>
            </a:pPr>
            <a:r>
              <a:rPr lang="en-US" dirty="0"/>
              <a:t>Component Test </a:t>
            </a:r>
            <a:r>
              <a:rPr lang="en-US" u="sng" dirty="0"/>
              <a:t>Procedures</a:t>
            </a:r>
            <a:r>
              <a:rPr lang="en-US" dirty="0"/>
              <a:t> V&amp;V</a:t>
            </a:r>
            <a:endParaRPr lang="en-US" u="sng" dirty="0"/>
          </a:p>
          <a:p>
            <a:pPr marL="285750" indent="-285750">
              <a:buFont typeface="Arial" panose="020B0604020202020204" pitchFamily="34" charset="0"/>
              <a:buChar char="•"/>
            </a:pPr>
            <a:r>
              <a:rPr lang="en-US" dirty="0"/>
              <a:t>Component </a:t>
            </a:r>
            <a:r>
              <a:rPr lang="en-US" u="sng" dirty="0"/>
              <a:t>Execution</a:t>
            </a:r>
            <a:r>
              <a:rPr lang="en-US" dirty="0"/>
              <a:t> V&amp;V</a:t>
            </a:r>
            <a:r>
              <a:rPr lang="en-US" u="sng" dirty="0"/>
              <a:t> </a:t>
            </a:r>
            <a:endParaRPr lang="en-US" dirty="0"/>
          </a:p>
        </p:txBody>
      </p:sp>
      <p:sp>
        <p:nvSpPr>
          <p:cNvPr id="23" name="TextBox 22">
            <a:extLst>
              <a:ext uri="{FF2B5EF4-FFF2-40B4-BE49-F238E27FC236}">
                <a16:creationId xmlns:a16="http://schemas.microsoft.com/office/drawing/2014/main" id="{0EA79AB3-899C-154C-ACDE-A475AB736DA6}"/>
              </a:ext>
            </a:extLst>
          </p:cNvPr>
          <p:cNvSpPr txBox="1"/>
          <p:nvPr/>
        </p:nvSpPr>
        <p:spPr>
          <a:xfrm>
            <a:off x="1597492" y="3441680"/>
            <a:ext cx="3436964" cy="3416320"/>
          </a:xfrm>
          <a:prstGeom prst="rect">
            <a:avLst/>
          </a:prstGeom>
          <a:noFill/>
        </p:spPr>
        <p:txBody>
          <a:bodyPr wrap="square" rtlCol="0">
            <a:spAutoFit/>
          </a:bodyPr>
          <a:lstStyle/>
          <a:p>
            <a:r>
              <a:rPr lang="en-US" dirty="0"/>
              <a:t>Add more content with SQ </a:t>
            </a:r>
            <a:r>
              <a:rPr lang="en-US" dirty="0" err="1"/>
              <a:t>Eng</a:t>
            </a:r>
            <a:r>
              <a:rPr lang="en-US" dirty="0"/>
              <a:t> Chapter 22</a:t>
            </a:r>
          </a:p>
          <a:p>
            <a:r>
              <a:rPr lang="en-US" dirty="0"/>
              <a:t>1. Test Strategies</a:t>
            </a:r>
          </a:p>
          <a:p>
            <a:r>
              <a:rPr lang="en-US" dirty="0"/>
              <a:t>2. Test Plans</a:t>
            </a:r>
          </a:p>
          <a:p>
            <a:r>
              <a:rPr lang="en-US" dirty="0"/>
              <a:t>3. Test Designs</a:t>
            </a:r>
          </a:p>
          <a:p>
            <a:r>
              <a:rPr lang="en-US" dirty="0"/>
              <a:t>4. Software Tests</a:t>
            </a:r>
          </a:p>
          <a:p>
            <a:r>
              <a:rPr lang="en-US" dirty="0"/>
              <a:t>5. Tests of Supplier Component &amp; Product (Week </a:t>
            </a:r>
          </a:p>
          <a:p>
            <a:r>
              <a:rPr lang="en-US" dirty="0"/>
              <a:t>6. Test Coverage Specifications</a:t>
            </a:r>
          </a:p>
          <a:p>
            <a:r>
              <a:rPr lang="en-US" dirty="0"/>
              <a:t>7. Code Coverage Techniques</a:t>
            </a:r>
          </a:p>
          <a:p>
            <a:r>
              <a:rPr lang="en-US" dirty="0"/>
              <a:t>8. Test Environments</a:t>
            </a:r>
          </a:p>
          <a:p>
            <a:r>
              <a:rPr lang="en-US" dirty="0"/>
              <a:t>9. Test Tools</a:t>
            </a:r>
          </a:p>
        </p:txBody>
      </p:sp>
      <p:cxnSp>
        <p:nvCxnSpPr>
          <p:cNvPr id="17" name="Straight Connector 16">
            <a:extLst>
              <a:ext uri="{FF2B5EF4-FFF2-40B4-BE49-F238E27FC236}">
                <a16:creationId xmlns:a16="http://schemas.microsoft.com/office/drawing/2014/main" id="{7D468901-FA45-634E-A1FC-A6A2C75690E7}"/>
              </a:ext>
            </a:extLst>
          </p:cNvPr>
          <p:cNvCxnSpPr>
            <a:stCxn id="14" idx="2"/>
          </p:cNvCxnSpPr>
          <p:nvPr/>
        </p:nvCxnSpPr>
        <p:spPr>
          <a:xfrm flipH="1">
            <a:off x="2867492" y="4520045"/>
            <a:ext cx="226145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61A2F-6C94-3844-A1E5-7BEAC194875D}"/>
              </a:ext>
            </a:extLst>
          </p:cNvPr>
          <p:cNvCxnSpPr>
            <a:cxnSpLocks/>
            <a:stCxn id="24" idx="2"/>
          </p:cNvCxnSpPr>
          <p:nvPr/>
        </p:nvCxnSpPr>
        <p:spPr>
          <a:xfrm flipH="1">
            <a:off x="2985022" y="4771985"/>
            <a:ext cx="214392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577807-171F-CA46-AF7B-9271123AFC78}"/>
              </a:ext>
            </a:extLst>
          </p:cNvPr>
          <p:cNvCxnSpPr>
            <a:cxnSpLocks/>
            <a:stCxn id="25" idx="2"/>
          </p:cNvCxnSpPr>
          <p:nvPr/>
        </p:nvCxnSpPr>
        <p:spPr>
          <a:xfrm flipH="1" flipV="1">
            <a:off x="3249949" y="5049908"/>
            <a:ext cx="1884237"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C2859E-2D56-8F4E-B65F-7D0A23386297}"/>
              </a:ext>
            </a:extLst>
          </p:cNvPr>
          <p:cNvCxnSpPr>
            <a:cxnSpLocks/>
            <a:stCxn id="27" idx="2"/>
          </p:cNvCxnSpPr>
          <p:nvPr/>
        </p:nvCxnSpPr>
        <p:spPr>
          <a:xfrm flipH="1" flipV="1">
            <a:off x="4417712" y="6245988"/>
            <a:ext cx="695658"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9BCAE-85EA-4D49-A737-47AE263956A6}"/>
              </a:ext>
            </a:extLst>
          </p:cNvPr>
          <p:cNvCxnSpPr>
            <a:cxnSpLocks/>
            <a:stCxn id="27" idx="0"/>
          </p:cNvCxnSpPr>
          <p:nvPr/>
        </p:nvCxnSpPr>
        <p:spPr>
          <a:xfrm flipH="1">
            <a:off x="4417712" y="5720050"/>
            <a:ext cx="69565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03F6AF-53F5-EF4F-9024-7244B92A4BFE}"/>
              </a:ext>
            </a:extLst>
          </p:cNvPr>
          <p:cNvCxnSpPr>
            <a:cxnSpLocks/>
            <a:stCxn id="26" idx="0"/>
          </p:cNvCxnSpPr>
          <p:nvPr/>
        </p:nvCxnSpPr>
        <p:spPr>
          <a:xfrm flipH="1">
            <a:off x="3676307" y="6312890"/>
            <a:ext cx="144707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2E3699-F57F-6241-BA17-0F38CADFE610}"/>
              </a:ext>
            </a:extLst>
          </p:cNvPr>
          <p:cNvCxnSpPr>
            <a:cxnSpLocks/>
            <a:stCxn id="26" idx="2"/>
          </p:cNvCxnSpPr>
          <p:nvPr/>
        </p:nvCxnSpPr>
        <p:spPr>
          <a:xfrm flipH="1" flipV="1">
            <a:off x="3676307" y="6734935"/>
            <a:ext cx="1447075"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EB6D0DF5-C357-8A42-98B4-8801B2819EF7}"/>
              </a:ext>
            </a:extLst>
          </p:cNvPr>
          <p:cNvGrpSpPr/>
          <p:nvPr/>
        </p:nvGrpSpPr>
        <p:grpSpPr>
          <a:xfrm>
            <a:off x="5128946" y="4332832"/>
            <a:ext cx="407377" cy="203405"/>
            <a:chOff x="5116297" y="4332832"/>
            <a:chExt cx="407377" cy="203405"/>
          </a:xfrm>
        </p:grpSpPr>
        <p:sp>
          <p:nvSpPr>
            <p:cNvPr id="14" name="Right Brace 13">
              <a:extLst>
                <a:ext uri="{FF2B5EF4-FFF2-40B4-BE49-F238E27FC236}">
                  <a16:creationId xmlns:a16="http://schemas.microsoft.com/office/drawing/2014/main" id="{B3BE70D3-A8EF-8A45-A949-E44409C4BDBC}"/>
                </a:ext>
              </a:extLst>
            </p:cNvPr>
            <p:cNvSpPr/>
            <p:nvPr/>
          </p:nvSpPr>
          <p:spPr>
            <a:xfrm>
              <a:off x="5116297" y="4358815"/>
              <a:ext cx="222292"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953501C0-D1C0-FA4F-B19D-176A069964B0}"/>
                </a:ext>
              </a:extLst>
            </p:cNvPr>
            <p:cNvSpPr/>
            <p:nvPr/>
          </p:nvSpPr>
          <p:spPr>
            <a:xfrm>
              <a:off x="5317185" y="4332832"/>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D1CA7263-F2B3-E443-A88E-23B23A4BA339}"/>
              </a:ext>
            </a:extLst>
          </p:cNvPr>
          <p:cNvGrpSpPr/>
          <p:nvPr/>
        </p:nvGrpSpPr>
        <p:grpSpPr>
          <a:xfrm>
            <a:off x="6460141" y="2710023"/>
            <a:ext cx="541898" cy="271289"/>
            <a:chOff x="6475446" y="2740470"/>
            <a:chExt cx="541898" cy="271289"/>
          </a:xfrm>
        </p:grpSpPr>
        <p:sp>
          <p:nvSpPr>
            <p:cNvPr id="53" name="Left Brace 52">
              <a:extLst>
                <a:ext uri="{FF2B5EF4-FFF2-40B4-BE49-F238E27FC236}">
                  <a16:creationId xmlns:a16="http://schemas.microsoft.com/office/drawing/2014/main" id="{5553800C-2309-1F4D-A719-24A1712547C3}"/>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a:extLst>
                <a:ext uri="{FF2B5EF4-FFF2-40B4-BE49-F238E27FC236}">
                  <a16:creationId xmlns:a16="http://schemas.microsoft.com/office/drawing/2014/main" id="{E4B4F032-6C05-674C-9483-C31B42AB37C3}"/>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F54BD0D-9A53-084D-9C96-1A6C729FABC5}"/>
              </a:ext>
            </a:extLst>
          </p:cNvPr>
          <p:cNvGrpSpPr/>
          <p:nvPr/>
        </p:nvGrpSpPr>
        <p:grpSpPr>
          <a:xfrm>
            <a:off x="5128945" y="4589667"/>
            <a:ext cx="407378" cy="203405"/>
            <a:chOff x="5116296" y="4589667"/>
            <a:chExt cx="407378" cy="203405"/>
          </a:xfrm>
        </p:grpSpPr>
        <p:sp>
          <p:nvSpPr>
            <p:cNvPr id="24" name="Right Brace 23">
              <a:extLst>
                <a:ext uri="{FF2B5EF4-FFF2-40B4-BE49-F238E27FC236}">
                  <a16:creationId xmlns:a16="http://schemas.microsoft.com/office/drawing/2014/main" id="{1072F131-6DC2-2B4F-B343-15894A06ACAC}"/>
                </a:ext>
              </a:extLst>
            </p:cNvPr>
            <p:cNvSpPr/>
            <p:nvPr/>
          </p:nvSpPr>
          <p:spPr>
            <a:xfrm>
              <a:off x="5116296" y="4610755"/>
              <a:ext cx="230057"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A47A1C64-4F17-DF40-B727-4884FC839623}"/>
                </a:ext>
              </a:extLst>
            </p:cNvPr>
            <p:cNvSpPr/>
            <p:nvPr/>
          </p:nvSpPr>
          <p:spPr>
            <a:xfrm>
              <a:off x="5317185" y="4589667"/>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F5CFBC5D-49CA-0345-B4E1-15C301F4568D}"/>
              </a:ext>
            </a:extLst>
          </p:cNvPr>
          <p:cNvGrpSpPr/>
          <p:nvPr/>
        </p:nvGrpSpPr>
        <p:grpSpPr>
          <a:xfrm>
            <a:off x="5134186" y="4867591"/>
            <a:ext cx="402137" cy="203405"/>
            <a:chOff x="5134186" y="4867591"/>
            <a:chExt cx="402137" cy="203405"/>
          </a:xfrm>
        </p:grpSpPr>
        <p:sp>
          <p:nvSpPr>
            <p:cNvPr id="25" name="Right Brace 24">
              <a:extLst>
                <a:ext uri="{FF2B5EF4-FFF2-40B4-BE49-F238E27FC236}">
                  <a16:creationId xmlns:a16="http://schemas.microsoft.com/office/drawing/2014/main" id="{52C73BE0-13C5-8947-95CA-65B86C2662B3}"/>
                </a:ext>
              </a:extLst>
            </p:cNvPr>
            <p:cNvSpPr/>
            <p:nvPr/>
          </p:nvSpPr>
          <p:spPr>
            <a:xfrm>
              <a:off x="5134186" y="4888679"/>
              <a:ext cx="230057" cy="161230"/>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45171AD8-BAC3-E846-99FA-D149ED10EE2D}"/>
                </a:ext>
              </a:extLst>
            </p:cNvPr>
            <p:cNvSpPr/>
            <p:nvPr/>
          </p:nvSpPr>
          <p:spPr>
            <a:xfrm>
              <a:off x="5329834" y="4867591"/>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24F0E4C9-7372-484D-8F1F-0CD6B787241A}"/>
              </a:ext>
            </a:extLst>
          </p:cNvPr>
          <p:cNvGrpSpPr/>
          <p:nvPr/>
        </p:nvGrpSpPr>
        <p:grpSpPr>
          <a:xfrm>
            <a:off x="5113370" y="5720050"/>
            <a:ext cx="422953" cy="525939"/>
            <a:chOff x="5039749" y="5720050"/>
            <a:chExt cx="422953" cy="525939"/>
          </a:xfrm>
        </p:grpSpPr>
        <p:sp>
          <p:nvSpPr>
            <p:cNvPr id="27" name="Right Brace 26">
              <a:extLst>
                <a:ext uri="{FF2B5EF4-FFF2-40B4-BE49-F238E27FC236}">
                  <a16:creationId xmlns:a16="http://schemas.microsoft.com/office/drawing/2014/main" id="{CA29D1E8-C5FD-5A41-B2D8-73C7819D088C}"/>
                </a:ext>
              </a:extLst>
            </p:cNvPr>
            <p:cNvSpPr/>
            <p:nvPr/>
          </p:nvSpPr>
          <p:spPr>
            <a:xfrm>
              <a:off x="5039749" y="5720050"/>
              <a:ext cx="230056" cy="525939"/>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0" name="Oval 69">
              <a:extLst>
                <a:ext uri="{FF2B5EF4-FFF2-40B4-BE49-F238E27FC236}">
                  <a16:creationId xmlns:a16="http://schemas.microsoft.com/office/drawing/2014/main" id="{8F241FB0-B83F-1548-9579-25F43C30414F}"/>
                </a:ext>
              </a:extLst>
            </p:cNvPr>
            <p:cNvSpPr/>
            <p:nvPr/>
          </p:nvSpPr>
          <p:spPr>
            <a:xfrm>
              <a:off x="5256213" y="5881316"/>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C7380CD8-A3BF-5345-A08B-CC6E59C1FDD5}"/>
              </a:ext>
            </a:extLst>
          </p:cNvPr>
          <p:cNvGrpSpPr/>
          <p:nvPr/>
        </p:nvGrpSpPr>
        <p:grpSpPr>
          <a:xfrm>
            <a:off x="5123382" y="6312890"/>
            <a:ext cx="412941" cy="422046"/>
            <a:chOff x="5034456" y="6312890"/>
            <a:chExt cx="412941" cy="422046"/>
          </a:xfrm>
        </p:grpSpPr>
        <p:sp>
          <p:nvSpPr>
            <p:cNvPr id="26" name="Right Brace 25">
              <a:extLst>
                <a:ext uri="{FF2B5EF4-FFF2-40B4-BE49-F238E27FC236}">
                  <a16:creationId xmlns:a16="http://schemas.microsoft.com/office/drawing/2014/main" id="{6864B291-9068-A34F-AA77-3F1ACD79264E}"/>
                </a:ext>
              </a:extLst>
            </p:cNvPr>
            <p:cNvSpPr/>
            <p:nvPr/>
          </p:nvSpPr>
          <p:spPr>
            <a:xfrm>
              <a:off x="5034456" y="6312890"/>
              <a:ext cx="222292" cy="422046"/>
            </a:xfrm>
            <a:prstGeom prst="rightBrace">
              <a:avLst/>
            </a:prstGeom>
            <a:ln w="635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B446E999-AF4F-FD4C-9C48-37F1D5B04BBB}"/>
                </a:ext>
              </a:extLst>
            </p:cNvPr>
            <p:cNvSpPr/>
            <p:nvPr/>
          </p:nvSpPr>
          <p:spPr>
            <a:xfrm>
              <a:off x="5240908" y="6422210"/>
              <a:ext cx="206489" cy="2034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C9E318B-7564-9E41-8140-421938343838}"/>
              </a:ext>
            </a:extLst>
          </p:cNvPr>
          <p:cNvGrpSpPr/>
          <p:nvPr/>
        </p:nvGrpSpPr>
        <p:grpSpPr>
          <a:xfrm>
            <a:off x="6460141" y="3074705"/>
            <a:ext cx="541898" cy="271289"/>
            <a:chOff x="6475446" y="2740470"/>
            <a:chExt cx="541898" cy="271289"/>
          </a:xfrm>
        </p:grpSpPr>
        <p:sp>
          <p:nvSpPr>
            <p:cNvPr id="78" name="Left Brace 77">
              <a:extLst>
                <a:ext uri="{FF2B5EF4-FFF2-40B4-BE49-F238E27FC236}">
                  <a16:creationId xmlns:a16="http://schemas.microsoft.com/office/drawing/2014/main" id="{122411CD-2475-6D48-8367-A8A2ED920B84}"/>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Oval 78">
              <a:extLst>
                <a:ext uri="{FF2B5EF4-FFF2-40B4-BE49-F238E27FC236}">
                  <a16:creationId xmlns:a16="http://schemas.microsoft.com/office/drawing/2014/main" id="{86F74A48-76B3-F143-ADCA-49960BDD459D}"/>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E2DC48D-60D8-CE43-9259-1D3F264CF75E}"/>
              </a:ext>
            </a:extLst>
          </p:cNvPr>
          <p:cNvGrpSpPr/>
          <p:nvPr/>
        </p:nvGrpSpPr>
        <p:grpSpPr>
          <a:xfrm>
            <a:off x="6460141" y="3439385"/>
            <a:ext cx="541898" cy="271289"/>
            <a:chOff x="6475446" y="2740470"/>
            <a:chExt cx="541898" cy="271289"/>
          </a:xfrm>
        </p:grpSpPr>
        <p:sp>
          <p:nvSpPr>
            <p:cNvPr id="81" name="Left Brace 80">
              <a:extLst>
                <a:ext uri="{FF2B5EF4-FFF2-40B4-BE49-F238E27FC236}">
                  <a16:creationId xmlns:a16="http://schemas.microsoft.com/office/drawing/2014/main" id="{289486B0-5CC9-E848-AC0F-DA990BA6EDC2}"/>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Oval 81">
              <a:extLst>
                <a:ext uri="{FF2B5EF4-FFF2-40B4-BE49-F238E27FC236}">
                  <a16:creationId xmlns:a16="http://schemas.microsoft.com/office/drawing/2014/main" id="{E3D16EE8-2B68-6B47-AC31-0837AC8D8389}"/>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1FEC3C9-0634-0742-9743-F6B3A9735E96}"/>
              </a:ext>
            </a:extLst>
          </p:cNvPr>
          <p:cNvGrpSpPr/>
          <p:nvPr/>
        </p:nvGrpSpPr>
        <p:grpSpPr>
          <a:xfrm>
            <a:off x="6451780" y="3804007"/>
            <a:ext cx="541898" cy="271289"/>
            <a:chOff x="6475446" y="2740470"/>
            <a:chExt cx="541898" cy="271289"/>
          </a:xfrm>
        </p:grpSpPr>
        <p:sp>
          <p:nvSpPr>
            <p:cNvPr id="84" name="Left Brace 83">
              <a:extLst>
                <a:ext uri="{FF2B5EF4-FFF2-40B4-BE49-F238E27FC236}">
                  <a16:creationId xmlns:a16="http://schemas.microsoft.com/office/drawing/2014/main" id="{59BD496F-B1D9-0B45-80AB-CC53211E925F}"/>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Oval 84">
              <a:extLst>
                <a:ext uri="{FF2B5EF4-FFF2-40B4-BE49-F238E27FC236}">
                  <a16:creationId xmlns:a16="http://schemas.microsoft.com/office/drawing/2014/main" id="{16C8A4AE-BEDB-0146-8B4D-CD164787D1DA}"/>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C63AF61E-8A3A-CF4C-81F3-FD81D1604285}"/>
              </a:ext>
            </a:extLst>
          </p:cNvPr>
          <p:cNvGrpSpPr/>
          <p:nvPr/>
        </p:nvGrpSpPr>
        <p:grpSpPr>
          <a:xfrm>
            <a:off x="6451780" y="4167926"/>
            <a:ext cx="541898" cy="271289"/>
            <a:chOff x="6475446" y="2740470"/>
            <a:chExt cx="541898" cy="271289"/>
          </a:xfrm>
        </p:grpSpPr>
        <p:sp>
          <p:nvSpPr>
            <p:cNvPr id="87" name="Left Brace 86">
              <a:extLst>
                <a:ext uri="{FF2B5EF4-FFF2-40B4-BE49-F238E27FC236}">
                  <a16:creationId xmlns:a16="http://schemas.microsoft.com/office/drawing/2014/main" id="{93D67B67-AB88-EF49-BBF3-411AA63DF8C9}"/>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Oval 87">
              <a:extLst>
                <a:ext uri="{FF2B5EF4-FFF2-40B4-BE49-F238E27FC236}">
                  <a16:creationId xmlns:a16="http://schemas.microsoft.com/office/drawing/2014/main" id="{C52F31EB-0939-D34E-B941-AB7062B5C5EE}"/>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90" name="Elbow Connector 89">
            <a:extLst>
              <a:ext uri="{FF2B5EF4-FFF2-40B4-BE49-F238E27FC236}">
                <a16:creationId xmlns:a16="http://schemas.microsoft.com/office/drawing/2014/main" id="{61869E52-55CC-8A49-86D0-864B0D3EB86E}"/>
              </a:ext>
            </a:extLst>
          </p:cNvPr>
          <p:cNvCxnSpPr>
            <a:stCxn id="65" idx="6"/>
            <a:endCxn id="67" idx="2"/>
          </p:cNvCxnSpPr>
          <p:nvPr/>
        </p:nvCxnSpPr>
        <p:spPr>
          <a:xfrm flipV="1">
            <a:off x="5536323" y="2845667"/>
            <a:ext cx="923818" cy="1588868"/>
          </a:xfrm>
          <a:prstGeom prst="bentConnector3">
            <a:avLst>
              <a:gd name="adj1" fmla="val 28004"/>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ABD3722A-20AB-2A4F-9BA1-D90D9FE38058}"/>
              </a:ext>
            </a:extLst>
          </p:cNvPr>
          <p:cNvCxnSpPr>
            <a:cxnSpLocks/>
            <a:stCxn id="68" idx="6"/>
            <a:endCxn id="79" idx="2"/>
          </p:cNvCxnSpPr>
          <p:nvPr/>
        </p:nvCxnSpPr>
        <p:spPr>
          <a:xfrm flipV="1">
            <a:off x="5536323" y="3210349"/>
            <a:ext cx="923818" cy="1481021"/>
          </a:xfrm>
          <a:prstGeom prst="bentConnector3">
            <a:avLst>
              <a:gd name="adj1" fmla="val 3969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4DE62B2F-6DDC-394B-90F6-BC9E0FAB5C31}"/>
              </a:ext>
            </a:extLst>
          </p:cNvPr>
          <p:cNvCxnSpPr>
            <a:cxnSpLocks/>
            <a:stCxn id="69" idx="6"/>
            <a:endCxn id="82" idx="2"/>
          </p:cNvCxnSpPr>
          <p:nvPr/>
        </p:nvCxnSpPr>
        <p:spPr>
          <a:xfrm flipV="1">
            <a:off x="5536323" y="3575029"/>
            <a:ext cx="923818" cy="1394265"/>
          </a:xfrm>
          <a:prstGeom prst="bentConnector3">
            <a:avLst>
              <a:gd name="adj1" fmla="val 5000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5CED58A0-767C-3340-B80D-C9B56D9B05EC}"/>
              </a:ext>
            </a:extLst>
          </p:cNvPr>
          <p:cNvCxnSpPr>
            <a:cxnSpLocks/>
            <a:stCxn id="70" idx="6"/>
            <a:endCxn id="85" idx="2"/>
          </p:cNvCxnSpPr>
          <p:nvPr/>
        </p:nvCxnSpPr>
        <p:spPr>
          <a:xfrm flipV="1">
            <a:off x="5536323" y="3939651"/>
            <a:ext cx="915457" cy="2043368"/>
          </a:xfrm>
          <a:prstGeom prst="bentConnector3">
            <a:avLst>
              <a:gd name="adj1" fmla="val 61098"/>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0542C751-09C1-1742-A06F-0F679658A088}"/>
              </a:ext>
            </a:extLst>
          </p:cNvPr>
          <p:cNvCxnSpPr>
            <a:cxnSpLocks/>
            <a:stCxn id="71" idx="6"/>
            <a:endCxn id="88" idx="2"/>
          </p:cNvCxnSpPr>
          <p:nvPr/>
        </p:nvCxnSpPr>
        <p:spPr>
          <a:xfrm flipV="1">
            <a:off x="5536323" y="4303570"/>
            <a:ext cx="915457" cy="2220343"/>
          </a:xfrm>
          <a:prstGeom prst="bentConnector3">
            <a:avLst>
              <a:gd name="adj1" fmla="val 72197"/>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4371A0C3-4850-A844-A8A6-35A4194C4DE0}"/>
              </a:ext>
            </a:extLst>
          </p:cNvPr>
          <p:cNvGrpSpPr/>
          <p:nvPr/>
        </p:nvGrpSpPr>
        <p:grpSpPr>
          <a:xfrm>
            <a:off x="6460141" y="1908653"/>
            <a:ext cx="541898" cy="271289"/>
            <a:chOff x="6475446" y="2740470"/>
            <a:chExt cx="541898" cy="271289"/>
          </a:xfrm>
        </p:grpSpPr>
        <p:sp>
          <p:nvSpPr>
            <p:cNvPr id="114" name="Left Brace 113">
              <a:extLst>
                <a:ext uri="{FF2B5EF4-FFF2-40B4-BE49-F238E27FC236}">
                  <a16:creationId xmlns:a16="http://schemas.microsoft.com/office/drawing/2014/main" id="{B846F8A8-61F1-DD41-8133-D8A2FA87FC80}"/>
                </a:ext>
              </a:extLst>
            </p:cNvPr>
            <p:cNvSpPr/>
            <p:nvPr/>
          </p:nvSpPr>
          <p:spPr>
            <a:xfrm>
              <a:off x="6636663" y="2740470"/>
              <a:ext cx="380681" cy="271289"/>
            </a:xfrm>
            <a:prstGeom prst="leftBrace">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Oval 114">
              <a:extLst>
                <a:ext uri="{FF2B5EF4-FFF2-40B4-BE49-F238E27FC236}">
                  <a16:creationId xmlns:a16="http://schemas.microsoft.com/office/drawing/2014/main" id="{DAE7FA8F-19CC-FB43-8DE2-4B912B2DA213}"/>
                </a:ext>
              </a:extLst>
            </p:cNvPr>
            <p:cNvSpPr/>
            <p:nvPr/>
          </p:nvSpPr>
          <p:spPr>
            <a:xfrm>
              <a:off x="6475446" y="2774411"/>
              <a:ext cx="206489" cy="2034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AA1C22-F775-B648-987C-D57979058450}"/>
              </a:ext>
            </a:extLst>
          </p:cNvPr>
          <p:cNvGrpSpPr/>
          <p:nvPr/>
        </p:nvGrpSpPr>
        <p:grpSpPr>
          <a:xfrm>
            <a:off x="5332634" y="1508371"/>
            <a:ext cx="407377" cy="203405"/>
            <a:chOff x="5116297" y="4332832"/>
            <a:chExt cx="407377" cy="203405"/>
          </a:xfrm>
        </p:grpSpPr>
        <p:sp>
          <p:nvSpPr>
            <p:cNvPr id="117" name="Right Brace 116">
              <a:extLst>
                <a:ext uri="{FF2B5EF4-FFF2-40B4-BE49-F238E27FC236}">
                  <a16:creationId xmlns:a16="http://schemas.microsoft.com/office/drawing/2014/main" id="{DE1C0021-436F-D24C-B7E9-DB1AC92EF690}"/>
                </a:ext>
              </a:extLst>
            </p:cNvPr>
            <p:cNvSpPr/>
            <p:nvPr/>
          </p:nvSpPr>
          <p:spPr>
            <a:xfrm>
              <a:off x="5116297" y="4358815"/>
              <a:ext cx="222292" cy="161230"/>
            </a:xfrm>
            <a:prstGeom prst="rightBrac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2544E53-8434-EE4C-BA18-F8DA17B25059}"/>
                </a:ext>
              </a:extLst>
            </p:cNvPr>
            <p:cNvSpPr/>
            <p:nvPr/>
          </p:nvSpPr>
          <p:spPr>
            <a:xfrm>
              <a:off x="5317185" y="4332832"/>
              <a:ext cx="206489" cy="2034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119" name="Elbow Connector 118">
            <a:extLst>
              <a:ext uri="{FF2B5EF4-FFF2-40B4-BE49-F238E27FC236}">
                <a16:creationId xmlns:a16="http://schemas.microsoft.com/office/drawing/2014/main" id="{7A878A88-8785-E846-939A-2E5F4F66AB1B}"/>
              </a:ext>
            </a:extLst>
          </p:cNvPr>
          <p:cNvCxnSpPr>
            <a:cxnSpLocks/>
            <a:stCxn id="118" idx="6"/>
            <a:endCxn id="115" idx="2"/>
          </p:cNvCxnSpPr>
          <p:nvPr/>
        </p:nvCxnSpPr>
        <p:spPr>
          <a:xfrm>
            <a:off x="5740011" y="1610074"/>
            <a:ext cx="720130" cy="434223"/>
          </a:xfrm>
          <a:prstGeom prst="bentConnector3">
            <a:avLst>
              <a:gd name="adj1" fmla="val 50000"/>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e 57">
            <a:extLst>
              <a:ext uri="{FF2B5EF4-FFF2-40B4-BE49-F238E27FC236}">
                <a16:creationId xmlns:a16="http://schemas.microsoft.com/office/drawing/2014/main" id="{6826F75A-A0F4-6944-82CC-B37AB8FCD898}"/>
              </a:ext>
            </a:extLst>
          </p:cNvPr>
          <p:cNvGraphicFramePr>
            <a:graphicFrameLocks noGrp="1"/>
          </p:cNvGraphicFramePr>
          <p:nvPr/>
        </p:nvGraphicFramePr>
        <p:xfrm>
          <a:off x="0" y="7096"/>
          <a:ext cx="6398124" cy="1409700"/>
        </p:xfrm>
        <a:graphic>
          <a:graphicData uri="http://schemas.openxmlformats.org/drawingml/2006/table">
            <a:tbl>
              <a:tblPr firstRow="1" firstCol="1" bandRow="1">
                <a:tableStyleId>{5C22544A-7EE6-4342-B048-85BDC9FD1C3A}</a:tableStyleId>
              </a:tblPr>
              <a:tblGrid>
                <a:gridCol w="1060496">
                  <a:extLst>
                    <a:ext uri="{9D8B030D-6E8A-4147-A177-3AD203B41FA5}">
                      <a16:colId xmlns:a16="http://schemas.microsoft.com/office/drawing/2014/main" val="1180427924"/>
                    </a:ext>
                  </a:extLst>
                </a:gridCol>
                <a:gridCol w="997857">
                  <a:extLst>
                    <a:ext uri="{9D8B030D-6E8A-4147-A177-3AD203B41FA5}">
                      <a16:colId xmlns:a16="http://schemas.microsoft.com/office/drawing/2014/main" val="3434602031"/>
                    </a:ext>
                  </a:extLst>
                </a:gridCol>
                <a:gridCol w="603221">
                  <a:extLst>
                    <a:ext uri="{9D8B030D-6E8A-4147-A177-3AD203B41FA5}">
                      <a16:colId xmlns:a16="http://schemas.microsoft.com/office/drawing/2014/main" val="1826605357"/>
                    </a:ext>
                  </a:extLst>
                </a:gridCol>
                <a:gridCol w="1601647">
                  <a:extLst>
                    <a:ext uri="{9D8B030D-6E8A-4147-A177-3AD203B41FA5}">
                      <a16:colId xmlns:a16="http://schemas.microsoft.com/office/drawing/2014/main" val="3439717477"/>
                    </a:ext>
                  </a:extLst>
                </a:gridCol>
                <a:gridCol w="1089083">
                  <a:extLst>
                    <a:ext uri="{9D8B030D-6E8A-4147-A177-3AD203B41FA5}">
                      <a16:colId xmlns:a16="http://schemas.microsoft.com/office/drawing/2014/main" val="1402694039"/>
                    </a:ext>
                  </a:extLst>
                </a:gridCol>
                <a:gridCol w="1045820">
                  <a:extLst>
                    <a:ext uri="{9D8B030D-6E8A-4147-A177-3AD203B41FA5}">
                      <a16:colId xmlns:a16="http://schemas.microsoft.com/office/drawing/2014/main" val="3697692338"/>
                    </a:ext>
                  </a:extLst>
                </a:gridCol>
              </a:tblGrid>
              <a:tr h="200025">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gridSpan="3">
                  <a:txBody>
                    <a:bodyPr/>
                    <a:lstStyle/>
                    <a:p>
                      <a:pPr marL="0" marR="0">
                        <a:lnSpc>
                          <a:spcPct val="107000"/>
                        </a:lnSpc>
                        <a:spcBef>
                          <a:spcPts val="0"/>
                        </a:spcBef>
                        <a:spcAft>
                          <a:spcPts val="0"/>
                        </a:spcAft>
                      </a:pPr>
                      <a:r>
                        <a:rPr lang="en-US" sz="1100">
                          <a:effectLst/>
                        </a:rPr>
                        <a:t>V&amp;V Process Phases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94588305"/>
                  </a:ext>
                </a:extLst>
              </a:tr>
              <a:tr h="200025">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Test Case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Procedure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Execution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77966194"/>
                  </a:ext>
                </a:extLst>
              </a:tr>
              <a:tr h="200025">
                <a:tc>
                  <a:txBody>
                    <a:bodyPr/>
                    <a:lstStyle/>
                    <a:p>
                      <a:pPr marL="0" marR="0">
                        <a:lnSpc>
                          <a:spcPct val="107000"/>
                        </a:lnSpc>
                        <a:spcBef>
                          <a:spcPts val="0"/>
                        </a:spcBef>
                        <a:spcAft>
                          <a:spcPts val="0"/>
                        </a:spcAft>
                      </a:pPr>
                      <a:r>
                        <a:rPr lang="en-US" sz="1100">
                          <a:effectLst/>
                        </a:rPr>
                        <a:t>V&amp;V Processes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12193189"/>
                  </a:ext>
                </a:extLst>
              </a:tr>
              <a:tr h="200025">
                <a:tc>
                  <a:txBody>
                    <a:bodyPr/>
                    <a:lstStyle/>
                    <a:p>
                      <a:pPr marL="0" marR="0">
                        <a:lnSpc>
                          <a:spcPct val="107000"/>
                        </a:lnSpc>
                        <a:spcBef>
                          <a:spcPts val="0"/>
                        </a:spcBef>
                        <a:spcAft>
                          <a:spcPts val="0"/>
                        </a:spcAft>
                      </a:pPr>
                      <a:r>
                        <a:rPr lang="en-US" sz="1100" dirty="0">
                          <a:effectLst/>
                        </a:rPr>
                        <a:t>Qualification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8798781"/>
                  </a:ext>
                </a:extLst>
              </a:tr>
              <a:tr h="209550">
                <a:tc>
                  <a:txBody>
                    <a:bodyPr/>
                    <a:lstStyle/>
                    <a:p>
                      <a:pPr marL="0" marR="0">
                        <a:lnSpc>
                          <a:spcPct val="107000"/>
                        </a:lnSpc>
                        <a:spcBef>
                          <a:spcPts val="0"/>
                        </a:spcBef>
                        <a:spcAft>
                          <a:spcPts val="0"/>
                        </a:spcAft>
                      </a:pPr>
                      <a:r>
                        <a:rPr lang="en-US" sz="1100">
                          <a:effectLst/>
                        </a:rPr>
                        <a:t>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100">
                          <a:effectLst/>
                        </a:rPr>
                        <a:t> 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Acceptance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4742369"/>
                  </a:ext>
                </a:extLst>
              </a:tr>
              <a:tr h="200025">
                <a:tc>
                  <a:txBody>
                    <a:bodyPr/>
                    <a:lstStyle/>
                    <a:p>
                      <a:pPr marL="0" marR="0">
                        <a:lnSpc>
                          <a:spcPct val="107000"/>
                        </a:lnSpc>
                        <a:spcBef>
                          <a:spcPts val="0"/>
                        </a:spcBef>
                        <a:spcAft>
                          <a:spcPts val="0"/>
                        </a:spcAft>
                      </a:pPr>
                      <a:r>
                        <a:rPr lang="en-US" sz="1100">
                          <a:effectLst/>
                        </a:rPr>
                        <a:t>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32663666"/>
                  </a:ext>
                </a:extLst>
              </a:tr>
              <a:tr h="200025">
                <a:tc>
                  <a:txBody>
                    <a:bodyPr/>
                    <a:lstStyle/>
                    <a:p>
                      <a:pPr marL="0" marR="0">
                        <a:lnSpc>
                          <a:spcPct val="107000"/>
                        </a:lnSpc>
                        <a:spcBef>
                          <a:spcPts val="0"/>
                        </a:spcBef>
                        <a:spcAft>
                          <a:spcPts val="0"/>
                        </a:spcAft>
                      </a:pPr>
                      <a:r>
                        <a:rPr lang="en-US" sz="1100">
                          <a:effectLst/>
                        </a:rPr>
                        <a:t>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 Construction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 Construction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92665513"/>
                  </a:ext>
                </a:extLst>
              </a:tr>
            </a:tbl>
          </a:graphicData>
        </a:graphic>
      </p:graphicFrame>
    </p:spTree>
    <p:extLst>
      <p:ext uri="{BB962C8B-B14F-4D97-AF65-F5344CB8AC3E}">
        <p14:creationId xmlns:p14="http://schemas.microsoft.com/office/powerpoint/2010/main" val="396670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BA34D-274A-4D32-BEC0-5ECD5C209B01}"/>
              </a:ext>
            </a:extLst>
          </p:cNvPr>
          <p:cNvSpPr>
            <a:spLocks noGrp="1"/>
          </p:cNvSpPr>
          <p:nvPr>
            <p:ph type="title"/>
          </p:nvPr>
        </p:nvSpPr>
        <p:spPr/>
        <p:txBody>
          <a:bodyPr/>
          <a:lstStyle/>
          <a:p>
            <a:endParaRPr lang="en-US"/>
          </a:p>
        </p:txBody>
      </p:sp>
      <p:graphicFrame>
        <p:nvGraphicFramePr>
          <p:cNvPr id="6" name="Diagram 5">
            <a:extLst>
              <a:ext uri="{FF2B5EF4-FFF2-40B4-BE49-F238E27FC236}">
                <a16:creationId xmlns:a16="http://schemas.microsoft.com/office/drawing/2014/main" id="{B809D1BB-D676-4651-9259-42747E3ADD69}"/>
              </a:ext>
            </a:extLst>
          </p:cNvPr>
          <p:cNvGraphicFramePr/>
          <p:nvPr/>
        </p:nvGraphicFramePr>
        <p:xfrm>
          <a:off x="0" y="0"/>
          <a:ext cx="6096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D905B993-4D1C-1046-8907-A4F5D7B05858}"/>
              </a:ext>
            </a:extLst>
          </p:cNvPr>
          <p:cNvGrpSpPr/>
          <p:nvPr/>
        </p:nvGrpSpPr>
        <p:grpSpPr>
          <a:xfrm>
            <a:off x="9445173" y="2621882"/>
            <a:ext cx="1678488" cy="1286657"/>
            <a:chOff x="9600239" y="293381"/>
            <a:chExt cx="1678488" cy="1286657"/>
          </a:xfrm>
        </p:grpSpPr>
        <p:sp>
          <p:nvSpPr>
            <p:cNvPr id="7" name="Rounded Rectangle 6">
              <a:extLst>
                <a:ext uri="{FF2B5EF4-FFF2-40B4-BE49-F238E27FC236}">
                  <a16:creationId xmlns:a16="http://schemas.microsoft.com/office/drawing/2014/main" id="{E417CEB3-817C-A94C-8F86-75AAA376094D}"/>
                </a:ext>
              </a:extLst>
            </p:cNvPr>
            <p:cNvSpPr/>
            <p:nvPr/>
          </p:nvSpPr>
          <p:spPr>
            <a:xfrm>
              <a:off x="9600239" y="293381"/>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8" name="Rounded Rectangle 7">
              <a:extLst>
                <a:ext uri="{FF2B5EF4-FFF2-40B4-BE49-F238E27FC236}">
                  <a16:creationId xmlns:a16="http://schemas.microsoft.com/office/drawing/2014/main" id="{EF668966-70FB-CE40-A093-A8F8485E3C9C}"/>
                </a:ext>
              </a:extLst>
            </p:cNvPr>
            <p:cNvSpPr/>
            <p:nvPr/>
          </p:nvSpPr>
          <p:spPr>
            <a:xfrm>
              <a:off x="9600239" y="62746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9" name="Rounded Rectangle 8">
              <a:extLst>
                <a:ext uri="{FF2B5EF4-FFF2-40B4-BE49-F238E27FC236}">
                  <a16:creationId xmlns:a16="http://schemas.microsoft.com/office/drawing/2014/main" id="{5AFF11E0-E6C6-AD44-82A8-70622C49BDA4}"/>
                </a:ext>
              </a:extLst>
            </p:cNvPr>
            <p:cNvSpPr/>
            <p:nvPr/>
          </p:nvSpPr>
          <p:spPr>
            <a:xfrm>
              <a:off x="9600239" y="944086"/>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0" name="Rounded Rectangle 9">
              <a:extLst>
                <a:ext uri="{FF2B5EF4-FFF2-40B4-BE49-F238E27FC236}">
                  <a16:creationId xmlns:a16="http://schemas.microsoft.com/office/drawing/2014/main" id="{BF33D474-0EFB-5D42-8BE4-0C9959327251}"/>
                </a:ext>
              </a:extLst>
            </p:cNvPr>
            <p:cNvSpPr/>
            <p:nvPr/>
          </p:nvSpPr>
          <p:spPr>
            <a:xfrm>
              <a:off x="9600239" y="126412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3161376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367</TotalTime>
  <Words>7433</Words>
  <Application>Microsoft Macintosh PowerPoint</Application>
  <PresentationFormat>Widescreen</PresentationFormat>
  <Paragraphs>917</Paragraphs>
  <Slides>59</Slides>
  <Notes>0</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HelveticaNeue-BoldCond</vt:lpstr>
      <vt:lpstr>Times New Roman</vt:lpstr>
      <vt:lpstr>TimesNewRomanPS-ItalicMT</vt:lpstr>
      <vt:lpstr>TimesNewRomanPSMT</vt:lpstr>
      <vt:lpstr>Office Theme</vt:lpstr>
      <vt:lpstr>CSE 470 Quality Assurance</vt:lpstr>
      <vt:lpstr>PowerPoint Presentation</vt:lpstr>
      <vt:lpstr>Agenda</vt:lpstr>
      <vt:lpstr>Reading</vt:lpstr>
      <vt:lpstr>Reading</vt:lpstr>
      <vt:lpstr>Overview</vt:lpstr>
      <vt:lpstr>What is involved in CMM audit?</vt:lpstr>
      <vt:lpstr>Prove: Complete SQAP Section 7: Tests</vt:lpstr>
      <vt:lpstr>PowerPoint Presentation</vt:lpstr>
      <vt:lpstr>Overview of the Capability Maturity Model</vt:lpstr>
      <vt:lpstr>Capability Mature Model for Software, Version 1.1 – Outline</vt:lpstr>
      <vt:lpstr>CMM OPERATIONAL DEFINITION</vt:lpstr>
      <vt:lpstr>The key process areas at Level 2</vt:lpstr>
      <vt:lpstr>Software Quality Assurance  (page 153)</vt:lpstr>
      <vt:lpstr>Requirement Management  (page 91):</vt:lpstr>
      <vt:lpstr>Software Project Planning  (page 101)</vt:lpstr>
      <vt:lpstr>Software Project Tracking and  Oversight (page 121)</vt:lpstr>
      <vt:lpstr>Software Configuration  Management (page 165)</vt:lpstr>
      <vt:lpstr>Software Subcontract  Management p 135</vt:lpstr>
      <vt:lpstr>The key process areas at Level 3</vt:lpstr>
      <vt:lpstr>Training Program</vt:lpstr>
      <vt:lpstr>Peer Reviews</vt:lpstr>
      <vt:lpstr>The key process areas at Level 4</vt:lpstr>
      <vt:lpstr>Quantitative Process Management</vt:lpstr>
      <vt:lpstr>Software Quality Management</vt:lpstr>
      <vt:lpstr>The key process areas at Level 5</vt:lpstr>
      <vt:lpstr>Technology Change Management</vt:lpstr>
      <vt:lpstr>Process Change Management</vt:lpstr>
      <vt:lpstr>Defect Prevention</vt:lpstr>
      <vt:lpstr>What is involved in CMM audit?</vt:lpstr>
      <vt:lpstr>PowerPoint Presentation</vt:lpstr>
      <vt:lpstr>PowerPoint Presentation</vt:lpstr>
      <vt:lpstr>Verification: How does Functional Requirements (Verification) in the SW Lifecycle process?</vt:lpstr>
      <vt:lpstr>Prove: Complete SQAP Section 7: Tests</vt:lpstr>
      <vt:lpstr>What is involved in a ISO 9001 audit?</vt:lpstr>
      <vt:lpstr>The key process areas at Level 2</vt:lpstr>
      <vt:lpstr>Software Quality Assurance  (page 153)</vt:lpstr>
      <vt:lpstr>What is involved in a ISO 9001 audit?</vt:lpstr>
      <vt:lpstr>The key process areas at Level 4</vt:lpstr>
      <vt:lpstr>Quantitative Process Management</vt:lpstr>
      <vt:lpstr>PowerPoint Presentation</vt:lpstr>
      <vt:lpstr>Update SQAP Section 3 and 11</vt:lpstr>
      <vt:lpstr>Notes</vt:lpstr>
      <vt:lpstr>SWEBOK: Appendix B: Software Quality</vt:lpstr>
      <vt:lpstr>SWEBOK: Appendix B: Software Quality</vt:lpstr>
      <vt:lpstr>SWBok</vt:lpstr>
      <vt:lpstr>ISO 9001:2015 </vt:lpstr>
      <vt:lpstr>IEEE 9003-2018 Software engineering  Guidelines for the application of ISO 9001:2015 to computer software  </vt:lpstr>
      <vt:lpstr>IEEE 9003-2018 Software engineering  Guidelines for the application of ISO 9001:2015 to computer software</vt:lpstr>
      <vt:lpstr>IEEE 9003-2018 Software engineering  Guidelines for the application of ISO 9001:2015 to computer software</vt:lpstr>
      <vt:lpstr>IEEE 9003-2018 Software engineering  Guidelines for the application of ISO 9001:2015 to computer software</vt:lpstr>
      <vt:lpstr>IEEE 9003-2018 Software engineering  Guidelines for the application of ISO 9001:2015 to computer software</vt:lpstr>
      <vt:lpstr>IEEE 9003-2018 Software engineering  Guidelines for the application of ISO 9001:2015 to computer software</vt:lpstr>
      <vt:lpstr>IEEE 9003-2018 Software engineering  Guidelines for the application of ISO 9001:2015 to computer software</vt:lpstr>
      <vt:lpstr>What is Six Sigma?</vt:lpstr>
      <vt:lpstr>PowerPoint Presentation</vt:lpstr>
      <vt:lpstr>Six Sigma Approach in Software Quality Improvement</vt:lpstr>
      <vt:lpstr>CMMI and Six Sigma-Relationship &amp; Integration </vt:lpstr>
      <vt:lpstr>ISO Compatibility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2022-02-24T16:24:34Z</dcterms:created>
  <dcterms:modified xsi:type="dcterms:W3CDTF">2023-03-01T22:06:36Z</dcterms:modified>
</cp:coreProperties>
</file>